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2" r:id="rId3"/>
    <p:sldId id="264" r:id="rId4"/>
    <p:sldId id="265" r:id="rId5"/>
    <p:sldId id="267" r:id="rId6"/>
    <p:sldId id="268" r:id="rId7"/>
    <p:sldId id="266" r:id="rId8"/>
    <p:sldId id="269" r:id="rId9"/>
    <p:sldId id="270" r:id="rId10"/>
    <p:sldId id="271" r:id="rId11"/>
    <p:sldId id="257" r:id="rId12"/>
    <p:sldId id="27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5" autoAdjust="0"/>
    <p:restoredTop sz="94708" autoAdjust="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1459A5-6073-4EA0-8D68-D1106A1E24C8}" type="doc">
      <dgm:prSet loTypeId="urn:microsoft.com/office/officeart/2005/8/layout/radial1" loCatId="cycle" qsTypeId="urn:microsoft.com/office/officeart/2005/8/quickstyle/simple5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5C1B2F56-BFA2-4E90-AA10-5EF6E0D3835C}">
      <dgm:prSet phldrT="[Текст]"/>
      <dgm:spPr/>
      <dgm:t>
        <a:bodyPr/>
        <a:lstStyle/>
        <a:p>
          <a:r>
            <a:rPr lang="ru-RU" dirty="0" smtClean="0">
              <a:ln>
                <a:solidFill>
                  <a:schemeClr val="accent3">
                    <a:lumMod val="50000"/>
                  </a:schemeClr>
                </a:solidFill>
              </a:ln>
              <a:solidFill>
                <a:srgbClr val="0070C0"/>
              </a:solidFill>
            </a:rPr>
            <a:t>Задачи</a:t>
          </a:r>
          <a:endParaRPr lang="ru-RU" dirty="0">
            <a:ln>
              <a:solidFill>
                <a:schemeClr val="accent3">
                  <a:lumMod val="50000"/>
                </a:schemeClr>
              </a:solidFill>
            </a:ln>
            <a:solidFill>
              <a:srgbClr val="0070C0"/>
            </a:solidFill>
          </a:endParaRPr>
        </a:p>
      </dgm:t>
    </dgm:pt>
    <dgm:pt modelId="{4AFB9362-10B4-4F89-9BCC-A14523D1E67A}" type="parTrans" cxnId="{007DF7F6-6D51-4B8F-B3C9-15911C75144C}">
      <dgm:prSet/>
      <dgm:spPr/>
      <dgm:t>
        <a:bodyPr/>
        <a:lstStyle/>
        <a:p>
          <a:endParaRPr lang="ru-RU">
            <a:ln>
              <a:solidFill>
                <a:schemeClr val="accent3">
                  <a:lumMod val="50000"/>
                </a:schemeClr>
              </a:solidFill>
            </a:ln>
            <a:solidFill>
              <a:srgbClr val="0070C0"/>
            </a:solidFill>
          </a:endParaRPr>
        </a:p>
      </dgm:t>
    </dgm:pt>
    <dgm:pt modelId="{28866A9B-01B5-45C8-A8CE-97BC04C34B49}" type="sibTrans" cxnId="{007DF7F6-6D51-4B8F-B3C9-15911C75144C}">
      <dgm:prSet/>
      <dgm:spPr/>
      <dgm:t>
        <a:bodyPr/>
        <a:lstStyle/>
        <a:p>
          <a:endParaRPr lang="ru-RU">
            <a:ln>
              <a:solidFill>
                <a:schemeClr val="accent3">
                  <a:lumMod val="50000"/>
                </a:schemeClr>
              </a:solidFill>
            </a:ln>
            <a:solidFill>
              <a:srgbClr val="0070C0"/>
            </a:solidFill>
          </a:endParaRPr>
        </a:p>
      </dgm:t>
    </dgm:pt>
    <dgm:pt modelId="{2A83F79D-FF36-428D-869B-7E513468652C}">
      <dgm:prSet phldrT="[Текст]" custT="1"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r>
            <a:rPr lang="ru-RU" sz="800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rPr>
            <a:t> </a:t>
          </a:r>
          <a:r>
            <a:rPr lang="ru-RU" sz="1400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rPr>
            <a:t>консультативная помощь родителям (законным представителям) и повышение их психолого-педагогической компетентности в вопросах воспитания, обучения и развития ребенка</a:t>
          </a:r>
          <a:endParaRPr lang="ru-RU" sz="1400" b="1" cap="none" spc="0" dirty="0">
            <a:ln w="19050">
              <a:solidFill>
                <a:schemeClr val="tx2">
                  <a:tint val="1000"/>
                </a:schemeClr>
              </a:solidFill>
              <a:prstDash val="solid"/>
            </a:ln>
            <a:solidFill>
              <a:srgbClr val="0070C0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</a:endParaRPr>
        </a:p>
      </dgm:t>
    </dgm:pt>
    <dgm:pt modelId="{22DF2692-B1FC-4EFC-8808-FC1526F5512F}" type="parTrans" cxnId="{01630087-27B7-4A62-9264-A04513139AB9}">
      <dgm:prSet/>
      <dgm:spPr/>
      <dgm:t>
        <a:bodyPr/>
        <a:lstStyle/>
        <a:p>
          <a:endParaRPr lang="ru-RU">
            <a:ln>
              <a:solidFill>
                <a:schemeClr val="accent3">
                  <a:lumMod val="50000"/>
                </a:schemeClr>
              </a:solidFill>
            </a:ln>
            <a:solidFill>
              <a:srgbClr val="0070C0"/>
            </a:solidFill>
          </a:endParaRPr>
        </a:p>
      </dgm:t>
    </dgm:pt>
    <dgm:pt modelId="{6411BE14-5114-4C2A-8EB6-DE879E6F768F}" type="sibTrans" cxnId="{01630087-27B7-4A62-9264-A04513139AB9}">
      <dgm:prSet/>
      <dgm:spPr/>
      <dgm:t>
        <a:bodyPr/>
        <a:lstStyle/>
        <a:p>
          <a:endParaRPr lang="ru-RU">
            <a:ln>
              <a:solidFill>
                <a:schemeClr val="accent3">
                  <a:lumMod val="50000"/>
                </a:schemeClr>
              </a:solidFill>
            </a:ln>
            <a:solidFill>
              <a:srgbClr val="0070C0"/>
            </a:solidFill>
          </a:endParaRPr>
        </a:p>
      </dgm:t>
    </dgm:pt>
    <dgm:pt modelId="{CA0A67E7-5D1C-44A9-9634-900E040DC6F2}">
      <dgm:prSet phldrT="[Текст]" custT="1"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r>
            <a:rPr lang="ru-RU" sz="900" dirty="0" smtClean="0">
              <a:ln>
                <a:solidFill>
                  <a:schemeClr val="accent3">
                    <a:lumMod val="50000"/>
                  </a:schemeClr>
                </a:solidFill>
              </a:ln>
              <a:solidFill>
                <a:srgbClr val="0070C0"/>
              </a:solidFill>
            </a:rPr>
            <a:t> </a:t>
          </a:r>
          <a:r>
            <a:rPr lang="ru-RU" sz="1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помощь родителям (законным представителям) детей 5-7 лет, не посещающих образовательные организации, в обеспечении равных стартовых возможностей при поступлении в школу;</a:t>
          </a:r>
          <a:endParaRPr lang="ru-RU" sz="1400" b="1" cap="none" spc="0" dirty="0">
            <a:ln/>
            <a:solidFill>
              <a:schemeClr val="accent3"/>
            </a:solidFill>
            <a:effectLst/>
          </a:endParaRPr>
        </a:p>
      </dgm:t>
    </dgm:pt>
    <dgm:pt modelId="{C9D5FC80-1305-447D-93AA-F5A715362535}" type="parTrans" cxnId="{B8E3E93C-BC98-4031-904F-91D87E153B80}">
      <dgm:prSet/>
      <dgm:spPr/>
      <dgm:t>
        <a:bodyPr/>
        <a:lstStyle/>
        <a:p>
          <a:endParaRPr lang="ru-RU">
            <a:ln>
              <a:solidFill>
                <a:schemeClr val="accent3">
                  <a:lumMod val="50000"/>
                </a:schemeClr>
              </a:solidFill>
            </a:ln>
            <a:solidFill>
              <a:srgbClr val="0070C0"/>
            </a:solidFill>
          </a:endParaRPr>
        </a:p>
      </dgm:t>
    </dgm:pt>
    <dgm:pt modelId="{F02B3F45-686C-4C49-8E79-FC0137C0F4E7}" type="sibTrans" cxnId="{B8E3E93C-BC98-4031-904F-91D87E153B80}">
      <dgm:prSet/>
      <dgm:spPr/>
      <dgm:t>
        <a:bodyPr/>
        <a:lstStyle/>
        <a:p>
          <a:endParaRPr lang="ru-RU">
            <a:ln>
              <a:solidFill>
                <a:schemeClr val="accent3">
                  <a:lumMod val="50000"/>
                </a:schemeClr>
              </a:solidFill>
            </a:ln>
            <a:solidFill>
              <a:srgbClr val="0070C0"/>
            </a:solidFill>
          </a:endParaRPr>
        </a:p>
      </dgm:t>
    </dgm:pt>
    <dgm:pt modelId="{19E3DED7-C0C6-4FA9-8E76-42C9A1ADFB17}">
      <dgm:prSet custT="1"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r>
            <a:rPr lang="ru-RU" sz="1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информирование родителей (законных представителей) об учреждениях системы образования, которые оказывают квалифицированную помощь ребенку в соответствии с его индивидуальными возможностями</a:t>
          </a:r>
          <a:endParaRPr lang="ru-RU" sz="14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8D6A7437-9EE2-4BEA-9485-00BD1C14FBEF}" type="parTrans" cxnId="{968C78DB-0026-4D5E-8792-BA8A1958830D}">
      <dgm:prSet/>
      <dgm:spPr/>
      <dgm:t>
        <a:bodyPr/>
        <a:lstStyle/>
        <a:p>
          <a:endParaRPr lang="ru-RU">
            <a:ln>
              <a:solidFill>
                <a:schemeClr val="accent3">
                  <a:lumMod val="50000"/>
                </a:schemeClr>
              </a:solidFill>
            </a:ln>
            <a:solidFill>
              <a:srgbClr val="0070C0"/>
            </a:solidFill>
          </a:endParaRPr>
        </a:p>
      </dgm:t>
    </dgm:pt>
    <dgm:pt modelId="{D4F3B6C8-27F7-47AA-B68C-28B73AC6A36E}" type="sibTrans" cxnId="{968C78DB-0026-4D5E-8792-BA8A1958830D}">
      <dgm:prSet/>
      <dgm:spPr/>
      <dgm:t>
        <a:bodyPr/>
        <a:lstStyle/>
        <a:p>
          <a:endParaRPr lang="ru-RU">
            <a:ln>
              <a:solidFill>
                <a:schemeClr val="accent3">
                  <a:lumMod val="50000"/>
                </a:schemeClr>
              </a:solidFill>
            </a:ln>
            <a:solidFill>
              <a:srgbClr val="0070C0"/>
            </a:solidFill>
          </a:endParaRPr>
        </a:p>
      </dgm:t>
    </dgm:pt>
    <dgm:pt modelId="{FD9BFDDF-0D56-4193-9BD5-44BC91E26946}">
      <dgm:prSet custT="1"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pPr algn="ctr"/>
          <a:r>
            <a:rPr lang="ru-RU" sz="1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оказание помощи в проведении комплексной профилактики различных отклонений в физическом, психологическом и социальном развитии детей дошкольного возраста, получающих дошкольное образование в форме семейного образования</a:t>
          </a:r>
          <a:endParaRPr lang="ru-RU" sz="14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5F0AE9D6-0CCB-4FC7-AA79-7736C90B885A}" type="parTrans" cxnId="{37F48212-6B81-486D-B384-E7345B3988E0}">
      <dgm:prSet/>
      <dgm:spPr/>
      <dgm:t>
        <a:bodyPr/>
        <a:lstStyle/>
        <a:p>
          <a:endParaRPr lang="ru-RU">
            <a:ln>
              <a:solidFill>
                <a:schemeClr val="accent3">
                  <a:lumMod val="50000"/>
                </a:schemeClr>
              </a:solidFill>
            </a:ln>
            <a:solidFill>
              <a:srgbClr val="0070C0"/>
            </a:solidFill>
          </a:endParaRPr>
        </a:p>
      </dgm:t>
    </dgm:pt>
    <dgm:pt modelId="{F95032F9-6AD1-4333-8EEE-8465FA6569F8}" type="sibTrans" cxnId="{37F48212-6B81-486D-B384-E7345B3988E0}">
      <dgm:prSet/>
      <dgm:spPr/>
      <dgm:t>
        <a:bodyPr/>
        <a:lstStyle/>
        <a:p>
          <a:endParaRPr lang="ru-RU">
            <a:ln>
              <a:solidFill>
                <a:schemeClr val="accent3">
                  <a:lumMod val="50000"/>
                </a:schemeClr>
              </a:solidFill>
            </a:ln>
            <a:solidFill>
              <a:srgbClr val="0070C0"/>
            </a:solidFill>
          </a:endParaRPr>
        </a:p>
      </dgm:t>
    </dgm:pt>
    <dgm:pt modelId="{DD0256F1-ED2D-475D-85F2-1E631BDDD5C9}" type="pres">
      <dgm:prSet presAssocID="{B51459A5-6073-4EA0-8D68-D1106A1E24C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E6BB713-FF36-4429-897B-F61E1C3CFB97}" type="pres">
      <dgm:prSet presAssocID="{5C1B2F56-BFA2-4E90-AA10-5EF6E0D3835C}" presName="centerShape" presStyleLbl="node0" presStyleIdx="0" presStyleCnt="1" custScaleX="85241" custScaleY="74338"/>
      <dgm:spPr/>
      <dgm:t>
        <a:bodyPr/>
        <a:lstStyle/>
        <a:p>
          <a:endParaRPr lang="ru-RU"/>
        </a:p>
      </dgm:t>
    </dgm:pt>
    <dgm:pt modelId="{E24172D3-0C6D-4F12-BEDB-576B800B6F1F}" type="pres">
      <dgm:prSet presAssocID="{22DF2692-B1FC-4EFC-8808-FC1526F5512F}" presName="Name9" presStyleLbl="parChTrans1D2" presStyleIdx="0" presStyleCnt="4"/>
      <dgm:spPr/>
      <dgm:t>
        <a:bodyPr/>
        <a:lstStyle/>
        <a:p>
          <a:endParaRPr lang="ru-RU"/>
        </a:p>
      </dgm:t>
    </dgm:pt>
    <dgm:pt modelId="{08C8E51F-598B-47E8-A8F7-BE2D6E962876}" type="pres">
      <dgm:prSet presAssocID="{22DF2692-B1FC-4EFC-8808-FC1526F5512F}" presName="connTx" presStyleLbl="parChTrans1D2" presStyleIdx="0" presStyleCnt="4"/>
      <dgm:spPr/>
      <dgm:t>
        <a:bodyPr/>
        <a:lstStyle/>
        <a:p>
          <a:endParaRPr lang="ru-RU"/>
        </a:p>
      </dgm:t>
    </dgm:pt>
    <dgm:pt modelId="{9C59B90E-F59B-481D-B190-493D851961E5}" type="pres">
      <dgm:prSet presAssocID="{2A83F79D-FF36-428D-869B-7E513468652C}" presName="node" presStyleLbl="node1" presStyleIdx="0" presStyleCnt="4" custScaleX="149998" custScaleY="128301" custRadScaleRad="89993" custRadScaleInc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DE24D3-7444-423D-8C62-04A3A777FBCB}" type="pres">
      <dgm:prSet presAssocID="{5F0AE9D6-0CCB-4FC7-AA79-7736C90B885A}" presName="Name9" presStyleLbl="parChTrans1D2" presStyleIdx="1" presStyleCnt="4"/>
      <dgm:spPr/>
      <dgm:t>
        <a:bodyPr/>
        <a:lstStyle/>
        <a:p>
          <a:endParaRPr lang="ru-RU"/>
        </a:p>
      </dgm:t>
    </dgm:pt>
    <dgm:pt modelId="{B4D9A4EC-65C5-4A12-84AF-47DD3A3DB093}" type="pres">
      <dgm:prSet presAssocID="{5F0AE9D6-0CCB-4FC7-AA79-7736C90B885A}" presName="connTx" presStyleLbl="parChTrans1D2" presStyleIdx="1" presStyleCnt="4"/>
      <dgm:spPr/>
      <dgm:t>
        <a:bodyPr/>
        <a:lstStyle/>
        <a:p>
          <a:endParaRPr lang="ru-RU"/>
        </a:p>
      </dgm:t>
    </dgm:pt>
    <dgm:pt modelId="{ECB23A82-0521-4E82-A89A-FABCF59C16CA}" type="pres">
      <dgm:prSet presAssocID="{FD9BFDDF-0D56-4193-9BD5-44BC91E26946}" presName="node" presStyleLbl="node1" presStyleIdx="1" presStyleCnt="4" custScaleX="154567" custScaleY="132157" custRadScaleRad="110826" custRadScaleInc="3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BC23B7-472B-4EDF-8422-8C66C0A86501}" type="pres">
      <dgm:prSet presAssocID="{8D6A7437-9EE2-4BEA-9485-00BD1C14FBEF}" presName="Name9" presStyleLbl="parChTrans1D2" presStyleIdx="2" presStyleCnt="4"/>
      <dgm:spPr/>
      <dgm:t>
        <a:bodyPr/>
        <a:lstStyle/>
        <a:p>
          <a:endParaRPr lang="ru-RU"/>
        </a:p>
      </dgm:t>
    </dgm:pt>
    <dgm:pt modelId="{D91B12E2-C01D-4D0E-BB24-4830D3E39A2A}" type="pres">
      <dgm:prSet presAssocID="{8D6A7437-9EE2-4BEA-9485-00BD1C14FBEF}" presName="connTx" presStyleLbl="parChTrans1D2" presStyleIdx="2" presStyleCnt="4"/>
      <dgm:spPr/>
      <dgm:t>
        <a:bodyPr/>
        <a:lstStyle/>
        <a:p>
          <a:endParaRPr lang="ru-RU"/>
        </a:p>
      </dgm:t>
    </dgm:pt>
    <dgm:pt modelId="{4FC8287F-D06E-4D5F-9ADB-65C2DF53EE67}" type="pres">
      <dgm:prSet presAssocID="{19E3DED7-C0C6-4FA9-8E76-42C9A1ADFB17}" presName="node" presStyleLbl="node1" presStyleIdx="2" presStyleCnt="4" custScaleX="155616" custScaleY="129774" custRadScaleRad="91340" custRadScaleInc="-14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38A7D3-84FE-4E49-8797-EC7D83D95A6B}" type="pres">
      <dgm:prSet presAssocID="{C9D5FC80-1305-447D-93AA-F5A715362535}" presName="Name9" presStyleLbl="parChTrans1D2" presStyleIdx="3" presStyleCnt="4"/>
      <dgm:spPr/>
      <dgm:t>
        <a:bodyPr/>
        <a:lstStyle/>
        <a:p>
          <a:endParaRPr lang="ru-RU"/>
        </a:p>
      </dgm:t>
    </dgm:pt>
    <dgm:pt modelId="{C8568058-6EA5-4208-829F-E871961D22BE}" type="pres">
      <dgm:prSet presAssocID="{C9D5FC80-1305-447D-93AA-F5A715362535}" presName="connTx" presStyleLbl="parChTrans1D2" presStyleIdx="3" presStyleCnt="4"/>
      <dgm:spPr/>
      <dgm:t>
        <a:bodyPr/>
        <a:lstStyle/>
        <a:p>
          <a:endParaRPr lang="ru-RU"/>
        </a:p>
      </dgm:t>
    </dgm:pt>
    <dgm:pt modelId="{C9C84DFF-E110-4DEA-B792-F05B1B741C46}" type="pres">
      <dgm:prSet presAssocID="{CA0A67E7-5D1C-44A9-9634-900E040DC6F2}" presName="node" presStyleLbl="node1" presStyleIdx="3" presStyleCnt="4" custScaleX="152532" custScaleY="123897" custRadScaleRad="105952" custRadScaleInc="-3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9D82F1C-4F21-4E55-AD15-2A41A05F66AF}" type="presOf" srcId="{B51459A5-6073-4EA0-8D68-D1106A1E24C8}" destId="{DD0256F1-ED2D-475D-85F2-1E631BDDD5C9}" srcOrd="0" destOrd="0" presId="urn:microsoft.com/office/officeart/2005/8/layout/radial1"/>
    <dgm:cxn modelId="{AC69B851-D1BA-4171-8164-AD7FE278415D}" type="presOf" srcId="{8D6A7437-9EE2-4BEA-9485-00BD1C14FBEF}" destId="{D91B12E2-C01D-4D0E-BB24-4830D3E39A2A}" srcOrd="1" destOrd="0" presId="urn:microsoft.com/office/officeart/2005/8/layout/radial1"/>
    <dgm:cxn modelId="{01630087-27B7-4A62-9264-A04513139AB9}" srcId="{5C1B2F56-BFA2-4E90-AA10-5EF6E0D3835C}" destId="{2A83F79D-FF36-428D-869B-7E513468652C}" srcOrd="0" destOrd="0" parTransId="{22DF2692-B1FC-4EFC-8808-FC1526F5512F}" sibTransId="{6411BE14-5114-4C2A-8EB6-DE879E6F768F}"/>
    <dgm:cxn modelId="{0BCF068B-D034-4A00-8772-0D1540E64624}" type="presOf" srcId="{5F0AE9D6-0CCB-4FC7-AA79-7736C90B885A}" destId="{B4D9A4EC-65C5-4A12-84AF-47DD3A3DB093}" srcOrd="1" destOrd="0" presId="urn:microsoft.com/office/officeart/2005/8/layout/radial1"/>
    <dgm:cxn modelId="{4BAC1EF3-4CDE-4F3A-A24B-30A4D6747965}" type="presOf" srcId="{C9D5FC80-1305-447D-93AA-F5A715362535}" destId="{AC38A7D3-84FE-4E49-8797-EC7D83D95A6B}" srcOrd="0" destOrd="0" presId="urn:microsoft.com/office/officeart/2005/8/layout/radial1"/>
    <dgm:cxn modelId="{B8E3E93C-BC98-4031-904F-91D87E153B80}" srcId="{5C1B2F56-BFA2-4E90-AA10-5EF6E0D3835C}" destId="{CA0A67E7-5D1C-44A9-9634-900E040DC6F2}" srcOrd="3" destOrd="0" parTransId="{C9D5FC80-1305-447D-93AA-F5A715362535}" sibTransId="{F02B3F45-686C-4C49-8E79-FC0137C0F4E7}"/>
    <dgm:cxn modelId="{DF811C8F-717B-4365-AE13-78658F17C258}" type="presOf" srcId="{CA0A67E7-5D1C-44A9-9634-900E040DC6F2}" destId="{C9C84DFF-E110-4DEA-B792-F05B1B741C46}" srcOrd="0" destOrd="0" presId="urn:microsoft.com/office/officeart/2005/8/layout/radial1"/>
    <dgm:cxn modelId="{968C78DB-0026-4D5E-8792-BA8A1958830D}" srcId="{5C1B2F56-BFA2-4E90-AA10-5EF6E0D3835C}" destId="{19E3DED7-C0C6-4FA9-8E76-42C9A1ADFB17}" srcOrd="2" destOrd="0" parTransId="{8D6A7437-9EE2-4BEA-9485-00BD1C14FBEF}" sibTransId="{D4F3B6C8-27F7-47AA-B68C-28B73AC6A36E}"/>
    <dgm:cxn modelId="{7241D49D-46B2-436D-B34C-B905D17B23F9}" type="presOf" srcId="{5C1B2F56-BFA2-4E90-AA10-5EF6E0D3835C}" destId="{EE6BB713-FF36-4429-897B-F61E1C3CFB97}" srcOrd="0" destOrd="0" presId="urn:microsoft.com/office/officeart/2005/8/layout/radial1"/>
    <dgm:cxn modelId="{C1249ABE-23E1-496B-B8BA-349B24FF777E}" type="presOf" srcId="{2A83F79D-FF36-428D-869B-7E513468652C}" destId="{9C59B90E-F59B-481D-B190-493D851961E5}" srcOrd="0" destOrd="0" presId="urn:microsoft.com/office/officeart/2005/8/layout/radial1"/>
    <dgm:cxn modelId="{C373800B-7EE4-4417-958B-D6E15A943A48}" type="presOf" srcId="{22DF2692-B1FC-4EFC-8808-FC1526F5512F}" destId="{E24172D3-0C6D-4F12-BEDB-576B800B6F1F}" srcOrd="0" destOrd="0" presId="urn:microsoft.com/office/officeart/2005/8/layout/radial1"/>
    <dgm:cxn modelId="{095994AE-9018-4381-A812-4B78A3FB16F8}" type="presOf" srcId="{5F0AE9D6-0CCB-4FC7-AA79-7736C90B885A}" destId="{CCDE24D3-7444-423D-8C62-04A3A777FBCB}" srcOrd="0" destOrd="0" presId="urn:microsoft.com/office/officeart/2005/8/layout/radial1"/>
    <dgm:cxn modelId="{407E74BC-F2FE-446C-82FD-9522624342FB}" type="presOf" srcId="{22DF2692-B1FC-4EFC-8808-FC1526F5512F}" destId="{08C8E51F-598B-47E8-A8F7-BE2D6E962876}" srcOrd="1" destOrd="0" presId="urn:microsoft.com/office/officeart/2005/8/layout/radial1"/>
    <dgm:cxn modelId="{37F48212-6B81-486D-B384-E7345B3988E0}" srcId="{5C1B2F56-BFA2-4E90-AA10-5EF6E0D3835C}" destId="{FD9BFDDF-0D56-4193-9BD5-44BC91E26946}" srcOrd="1" destOrd="0" parTransId="{5F0AE9D6-0CCB-4FC7-AA79-7736C90B885A}" sibTransId="{F95032F9-6AD1-4333-8EEE-8465FA6569F8}"/>
    <dgm:cxn modelId="{BACC6054-57BA-4D1B-A848-393AECA68CD7}" type="presOf" srcId="{C9D5FC80-1305-447D-93AA-F5A715362535}" destId="{C8568058-6EA5-4208-829F-E871961D22BE}" srcOrd="1" destOrd="0" presId="urn:microsoft.com/office/officeart/2005/8/layout/radial1"/>
    <dgm:cxn modelId="{007DF7F6-6D51-4B8F-B3C9-15911C75144C}" srcId="{B51459A5-6073-4EA0-8D68-D1106A1E24C8}" destId="{5C1B2F56-BFA2-4E90-AA10-5EF6E0D3835C}" srcOrd="0" destOrd="0" parTransId="{4AFB9362-10B4-4F89-9BCC-A14523D1E67A}" sibTransId="{28866A9B-01B5-45C8-A8CE-97BC04C34B49}"/>
    <dgm:cxn modelId="{03A7B5E5-AA2E-4F20-ABD5-7378D027C660}" type="presOf" srcId="{8D6A7437-9EE2-4BEA-9485-00BD1C14FBEF}" destId="{77BC23B7-472B-4EDF-8422-8C66C0A86501}" srcOrd="0" destOrd="0" presId="urn:microsoft.com/office/officeart/2005/8/layout/radial1"/>
    <dgm:cxn modelId="{BC57E466-E745-422E-BA12-13D2F4575C3E}" type="presOf" srcId="{FD9BFDDF-0D56-4193-9BD5-44BC91E26946}" destId="{ECB23A82-0521-4E82-A89A-FABCF59C16CA}" srcOrd="0" destOrd="0" presId="urn:microsoft.com/office/officeart/2005/8/layout/radial1"/>
    <dgm:cxn modelId="{AB2672ED-5865-47FA-938B-9F16C4F2F713}" type="presOf" srcId="{19E3DED7-C0C6-4FA9-8E76-42C9A1ADFB17}" destId="{4FC8287F-D06E-4D5F-9ADB-65C2DF53EE67}" srcOrd="0" destOrd="0" presId="urn:microsoft.com/office/officeart/2005/8/layout/radial1"/>
    <dgm:cxn modelId="{76F9F015-7D2A-4BC3-9BED-8BA941B69023}" type="presParOf" srcId="{DD0256F1-ED2D-475D-85F2-1E631BDDD5C9}" destId="{EE6BB713-FF36-4429-897B-F61E1C3CFB97}" srcOrd="0" destOrd="0" presId="urn:microsoft.com/office/officeart/2005/8/layout/radial1"/>
    <dgm:cxn modelId="{372D2303-8FA9-4FD0-9C1D-222C760958AB}" type="presParOf" srcId="{DD0256F1-ED2D-475D-85F2-1E631BDDD5C9}" destId="{E24172D3-0C6D-4F12-BEDB-576B800B6F1F}" srcOrd="1" destOrd="0" presId="urn:microsoft.com/office/officeart/2005/8/layout/radial1"/>
    <dgm:cxn modelId="{B84BF2D2-C0DF-42D9-9617-DBDE435AC897}" type="presParOf" srcId="{E24172D3-0C6D-4F12-BEDB-576B800B6F1F}" destId="{08C8E51F-598B-47E8-A8F7-BE2D6E962876}" srcOrd="0" destOrd="0" presId="urn:microsoft.com/office/officeart/2005/8/layout/radial1"/>
    <dgm:cxn modelId="{6BE3AE92-3A7C-4E6E-B807-E54E04450728}" type="presParOf" srcId="{DD0256F1-ED2D-475D-85F2-1E631BDDD5C9}" destId="{9C59B90E-F59B-481D-B190-493D851961E5}" srcOrd="2" destOrd="0" presId="urn:microsoft.com/office/officeart/2005/8/layout/radial1"/>
    <dgm:cxn modelId="{16A8B485-7989-4EEF-AA74-00FF6C3DE855}" type="presParOf" srcId="{DD0256F1-ED2D-475D-85F2-1E631BDDD5C9}" destId="{CCDE24D3-7444-423D-8C62-04A3A777FBCB}" srcOrd="3" destOrd="0" presId="urn:microsoft.com/office/officeart/2005/8/layout/radial1"/>
    <dgm:cxn modelId="{130F2FE8-D137-42D1-B919-26328318ABF5}" type="presParOf" srcId="{CCDE24D3-7444-423D-8C62-04A3A777FBCB}" destId="{B4D9A4EC-65C5-4A12-84AF-47DD3A3DB093}" srcOrd="0" destOrd="0" presId="urn:microsoft.com/office/officeart/2005/8/layout/radial1"/>
    <dgm:cxn modelId="{F91A61FB-10AD-4C97-AED6-4B72001EBDF2}" type="presParOf" srcId="{DD0256F1-ED2D-475D-85F2-1E631BDDD5C9}" destId="{ECB23A82-0521-4E82-A89A-FABCF59C16CA}" srcOrd="4" destOrd="0" presId="urn:microsoft.com/office/officeart/2005/8/layout/radial1"/>
    <dgm:cxn modelId="{BEBCB230-89F4-49A7-AB24-461903477C6B}" type="presParOf" srcId="{DD0256F1-ED2D-475D-85F2-1E631BDDD5C9}" destId="{77BC23B7-472B-4EDF-8422-8C66C0A86501}" srcOrd="5" destOrd="0" presId="urn:microsoft.com/office/officeart/2005/8/layout/radial1"/>
    <dgm:cxn modelId="{23EDEC60-74DD-44DD-9949-B7BCFAEEFF92}" type="presParOf" srcId="{77BC23B7-472B-4EDF-8422-8C66C0A86501}" destId="{D91B12E2-C01D-4D0E-BB24-4830D3E39A2A}" srcOrd="0" destOrd="0" presId="urn:microsoft.com/office/officeart/2005/8/layout/radial1"/>
    <dgm:cxn modelId="{1B5EBBFB-EADC-4DB4-B3C0-B0B5014664FC}" type="presParOf" srcId="{DD0256F1-ED2D-475D-85F2-1E631BDDD5C9}" destId="{4FC8287F-D06E-4D5F-9ADB-65C2DF53EE67}" srcOrd="6" destOrd="0" presId="urn:microsoft.com/office/officeart/2005/8/layout/radial1"/>
    <dgm:cxn modelId="{42AFEC99-E312-4D79-B699-B944D75C64C7}" type="presParOf" srcId="{DD0256F1-ED2D-475D-85F2-1E631BDDD5C9}" destId="{AC38A7D3-84FE-4E49-8797-EC7D83D95A6B}" srcOrd="7" destOrd="0" presId="urn:microsoft.com/office/officeart/2005/8/layout/radial1"/>
    <dgm:cxn modelId="{838971F4-BF55-437D-83A1-1C86D798B4D7}" type="presParOf" srcId="{AC38A7D3-84FE-4E49-8797-EC7D83D95A6B}" destId="{C8568058-6EA5-4208-829F-E871961D22BE}" srcOrd="0" destOrd="0" presId="urn:microsoft.com/office/officeart/2005/8/layout/radial1"/>
    <dgm:cxn modelId="{5C3766D0-116E-4475-8EA1-112102622082}" type="presParOf" srcId="{DD0256F1-ED2D-475D-85F2-1E631BDDD5C9}" destId="{C9C84DFF-E110-4DEA-B792-F05B1B741C46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47C5AD2-48B3-42D0-9BEA-93F4F3F9DF47}" type="doc">
      <dgm:prSet loTypeId="urn:microsoft.com/office/officeart/2005/8/layout/chevron2" loCatId="list" qsTypeId="urn:microsoft.com/office/officeart/2005/8/quickstyle/3d1" qsCatId="3D" csTypeId="urn:microsoft.com/office/officeart/2005/8/colors/accent3_5" csCatId="accent3" phldr="1"/>
      <dgm:spPr/>
      <dgm:t>
        <a:bodyPr/>
        <a:lstStyle/>
        <a:p>
          <a:endParaRPr lang="ru-RU"/>
        </a:p>
      </dgm:t>
    </dgm:pt>
    <dgm:pt modelId="{4AA1D608-2AD1-487A-86D9-FA42878D5497}">
      <dgm:prSet phldrT="[Текст]"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r>
            <a:rPr lang="ru-RU" b="1" cap="none" spc="0" dirty="0" smtClean="0">
              <a:ln/>
              <a:solidFill>
                <a:schemeClr val="accent3"/>
              </a:solidFill>
              <a:effectLst/>
            </a:rPr>
            <a:t>Реклама работы пункта</a:t>
          </a:r>
          <a:endParaRPr lang="ru-RU" b="1" cap="none" spc="0" dirty="0">
            <a:ln/>
            <a:solidFill>
              <a:schemeClr val="accent3"/>
            </a:solidFill>
            <a:effectLst/>
          </a:endParaRPr>
        </a:p>
      </dgm:t>
    </dgm:pt>
    <dgm:pt modelId="{E07D8B60-7A75-4240-8A78-E99680F1E9F2}" type="parTrans" cxnId="{766ED760-7A4B-441E-94CA-7BC6D55EE71C}">
      <dgm:prSet/>
      <dgm:spPr/>
      <dgm:t>
        <a:bodyPr/>
        <a:lstStyle/>
        <a:p>
          <a:endParaRPr lang="ru-RU"/>
        </a:p>
      </dgm:t>
    </dgm:pt>
    <dgm:pt modelId="{7BDDC172-114D-438D-AD5A-0B45984DF8CE}" type="sibTrans" cxnId="{766ED760-7A4B-441E-94CA-7BC6D55EE71C}">
      <dgm:prSet/>
      <dgm:spPr/>
      <dgm:t>
        <a:bodyPr/>
        <a:lstStyle/>
        <a:p>
          <a:endParaRPr lang="ru-RU"/>
        </a:p>
      </dgm:t>
    </dgm:pt>
    <dgm:pt modelId="{A951D913-3CD2-4AD5-A739-02E519F71B70}">
      <dgm:prSet phldrT="[Текст]" phldr="1"/>
      <dgm:spPr/>
      <dgm:t>
        <a:bodyPr/>
        <a:lstStyle/>
        <a:p>
          <a:endParaRPr lang="ru-RU"/>
        </a:p>
      </dgm:t>
    </dgm:pt>
    <dgm:pt modelId="{C06418A0-9C3D-4C63-B887-C0126DD8CC0C}" type="parTrans" cxnId="{B63108DD-B38A-4293-BB7A-7A48A912157B}">
      <dgm:prSet/>
      <dgm:spPr/>
      <dgm:t>
        <a:bodyPr/>
        <a:lstStyle/>
        <a:p>
          <a:endParaRPr lang="ru-RU"/>
        </a:p>
      </dgm:t>
    </dgm:pt>
    <dgm:pt modelId="{ED33AEAD-61DE-456B-BC01-FC08943926B2}" type="sibTrans" cxnId="{B63108DD-B38A-4293-BB7A-7A48A912157B}">
      <dgm:prSet/>
      <dgm:spPr/>
      <dgm:t>
        <a:bodyPr/>
        <a:lstStyle/>
        <a:p>
          <a:endParaRPr lang="ru-RU"/>
        </a:p>
      </dgm:t>
    </dgm:pt>
    <dgm:pt modelId="{7DF2D3DC-8020-41D4-9AA0-C0D373F0E680}">
      <dgm:prSet phldrT="[Текст]"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r>
            <a:rPr lang="ru-RU" b="1" cap="none" spc="0" dirty="0" smtClean="0">
              <a:ln/>
              <a:solidFill>
                <a:schemeClr val="accent3"/>
              </a:solidFill>
              <a:effectLst/>
            </a:rPr>
            <a:t>Запросы родителей</a:t>
          </a:r>
          <a:endParaRPr lang="ru-RU" b="1" cap="none" spc="0" dirty="0">
            <a:ln/>
            <a:solidFill>
              <a:schemeClr val="accent3"/>
            </a:solidFill>
            <a:effectLst/>
          </a:endParaRPr>
        </a:p>
      </dgm:t>
    </dgm:pt>
    <dgm:pt modelId="{BFD7A8E4-CD9B-405E-93CE-7CF9878B74B4}" type="parTrans" cxnId="{C41694F3-AD5E-471E-ABEB-420A21D1871C}">
      <dgm:prSet/>
      <dgm:spPr/>
      <dgm:t>
        <a:bodyPr/>
        <a:lstStyle/>
        <a:p>
          <a:endParaRPr lang="ru-RU"/>
        </a:p>
      </dgm:t>
    </dgm:pt>
    <dgm:pt modelId="{1C4B2ADF-DA6D-4BA5-B965-1A8E9831D458}" type="sibTrans" cxnId="{C41694F3-AD5E-471E-ABEB-420A21D1871C}">
      <dgm:prSet/>
      <dgm:spPr/>
      <dgm:t>
        <a:bodyPr/>
        <a:lstStyle/>
        <a:p>
          <a:endParaRPr lang="ru-RU"/>
        </a:p>
      </dgm:t>
    </dgm:pt>
    <dgm:pt modelId="{68CD4208-7078-4C50-8032-56D5F9FF31B4}">
      <dgm:prSet phldrT="[Текст]" phldr="1"/>
      <dgm:spPr/>
      <dgm:t>
        <a:bodyPr/>
        <a:lstStyle/>
        <a:p>
          <a:endParaRPr lang="ru-RU" dirty="0"/>
        </a:p>
      </dgm:t>
    </dgm:pt>
    <dgm:pt modelId="{FB0DBFF6-5080-4522-B78C-903D86719398}" type="parTrans" cxnId="{69744F0A-A470-4A37-B5AC-21BA064C9288}">
      <dgm:prSet/>
      <dgm:spPr/>
      <dgm:t>
        <a:bodyPr/>
        <a:lstStyle/>
        <a:p>
          <a:endParaRPr lang="ru-RU"/>
        </a:p>
      </dgm:t>
    </dgm:pt>
    <dgm:pt modelId="{2B5E39A7-FFAE-4497-8051-6A1C770216D3}" type="sibTrans" cxnId="{69744F0A-A470-4A37-B5AC-21BA064C9288}">
      <dgm:prSet/>
      <dgm:spPr/>
      <dgm:t>
        <a:bodyPr/>
        <a:lstStyle/>
        <a:p>
          <a:endParaRPr lang="ru-RU"/>
        </a:p>
      </dgm:t>
    </dgm:pt>
    <dgm:pt modelId="{1FCC8545-0769-46B8-A27D-25E992CE3876}">
      <dgm:prSet phldrT="[Текст]"/>
      <dgm:spPr/>
      <dgm:t>
        <a:bodyPr/>
        <a:lstStyle/>
        <a:p>
          <a:endParaRPr lang="ru-RU" dirty="0"/>
        </a:p>
      </dgm:t>
    </dgm:pt>
    <dgm:pt modelId="{031230D8-B28C-4FD8-9B17-9A32E76B09B8}" type="parTrans" cxnId="{8DA6FC87-25F9-4F41-BF41-E0A516B7E048}">
      <dgm:prSet/>
      <dgm:spPr/>
      <dgm:t>
        <a:bodyPr/>
        <a:lstStyle/>
        <a:p>
          <a:endParaRPr lang="ru-RU"/>
        </a:p>
      </dgm:t>
    </dgm:pt>
    <dgm:pt modelId="{FE89F282-49E3-4A0B-9F2F-835915F9D25E}" type="sibTrans" cxnId="{8DA6FC87-25F9-4F41-BF41-E0A516B7E048}">
      <dgm:prSet/>
      <dgm:spPr/>
      <dgm:t>
        <a:bodyPr/>
        <a:lstStyle/>
        <a:p>
          <a:endParaRPr lang="ru-RU"/>
        </a:p>
      </dgm:t>
    </dgm:pt>
    <dgm:pt modelId="{7779BF74-B83B-4C02-AB5C-1480595B522D}">
      <dgm:prSet phldrT="[Текст]"/>
      <dgm:spPr/>
      <dgm:t>
        <a:bodyPr/>
        <a:lstStyle/>
        <a:p>
          <a:endParaRPr lang="ru-RU" dirty="0"/>
        </a:p>
      </dgm:t>
    </dgm:pt>
    <dgm:pt modelId="{61A2014D-6B89-45E0-8EA6-620E11853718}" type="parTrans" cxnId="{AA08E4BE-0C4A-4A9D-BF50-5897C102ABD4}">
      <dgm:prSet/>
      <dgm:spPr/>
    </dgm:pt>
    <dgm:pt modelId="{13D73AEA-ED76-4AC7-99DD-BDAB546F6CA2}" type="sibTrans" cxnId="{AA08E4BE-0C4A-4A9D-BF50-5897C102ABD4}">
      <dgm:prSet/>
      <dgm:spPr/>
    </dgm:pt>
    <dgm:pt modelId="{CDB31586-3073-409B-B7CE-6397E4A9AC5D}">
      <dgm:prSet phldrT="[Текст]"/>
      <dgm:spPr/>
      <dgm:t>
        <a:bodyPr/>
        <a:lstStyle/>
        <a:p>
          <a:endParaRPr lang="ru-RU" dirty="0"/>
        </a:p>
      </dgm:t>
    </dgm:pt>
    <dgm:pt modelId="{0DE3A334-AC38-4456-9D32-32B5FDF1834F}" type="parTrans" cxnId="{D0047BA4-9E33-4A56-99CC-B2ACA04E91A8}">
      <dgm:prSet/>
      <dgm:spPr/>
    </dgm:pt>
    <dgm:pt modelId="{A30927D9-580D-46C5-B220-DC549DDDBA61}" type="sibTrans" cxnId="{D0047BA4-9E33-4A56-99CC-B2ACA04E91A8}">
      <dgm:prSet/>
      <dgm:spPr/>
    </dgm:pt>
    <dgm:pt modelId="{F35141A8-9041-427F-9437-5E47E6F006BB}">
      <dgm:prSet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r>
            <a:rPr lang="ru-RU" b="1" cap="none" spc="0" dirty="0" smtClean="0">
              <a:ln/>
              <a:solidFill>
                <a:schemeClr val="accent3"/>
              </a:solidFill>
              <a:effectLst/>
            </a:rPr>
            <a:t>Запись к специалистам</a:t>
          </a:r>
          <a:endParaRPr lang="ru-RU" b="1" cap="none" spc="0" dirty="0">
            <a:ln/>
            <a:solidFill>
              <a:schemeClr val="accent3"/>
            </a:solidFill>
            <a:effectLst/>
          </a:endParaRPr>
        </a:p>
      </dgm:t>
    </dgm:pt>
    <dgm:pt modelId="{EA69EDDB-A3DC-4FFD-B3C8-FC4B44CBDB74}" type="parTrans" cxnId="{D23EB8F0-E535-4B2B-9F1D-88DB764809B0}">
      <dgm:prSet/>
      <dgm:spPr/>
    </dgm:pt>
    <dgm:pt modelId="{95B148A6-F590-49CB-8497-C5A9FB3CFA6C}" type="sibTrans" cxnId="{D23EB8F0-E535-4B2B-9F1D-88DB764809B0}">
      <dgm:prSet/>
      <dgm:spPr/>
    </dgm:pt>
    <dgm:pt modelId="{DB45FA15-4207-4389-9B8C-75E049968FD8}">
      <dgm:prSet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r>
            <a:rPr lang="ru-RU" b="1" cap="none" spc="0" dirty="0" smtClean="0">
              <a:ln/>
              <a:solidFill>
                <a:schemeClr val="accent3"/>
              </a:solidFill>
              <a:effectLst/>
            </a:rPr>
            <a:t>Прием специалистов по запросу</a:t>
          </a:r>
          <a:endParaRPr lang="ru-RU" b="1" cap="none" spc="0" dirty="0">
            <a:ln/>
            <a:solidFill>
              <a:schemeClr val="accent3"/>
            </a:solidFill>
            <a:effectLst/>
          </a:endParaRPr>
        </a:p>
      </dgm:t>
    </dgm:pt>
    <dgm:pt modelId="{904E4F63-D213-4447-B196-E1E92F1C40D9}" type="parTrans" cxnId="{EC5E72D5-72D6-4188-9AB2-4A9BC94026AD}">
      <dgm:prSet/>
      <dgm:spPr/>
    </dgm:pt>
    <dgm:pt modelId="{2F1BC450-29D7-4C72-8EA4-2123F8756964}" type="sibTrans" cxnId="{EC5E72D5-72D6-4188-9AB2-4A9BC94026AD}">
      <dgm:prSet/>
      <dgm:spPr/>
    </dgm:pt>
    <dgm:pt modelId="{EF1DEB71-81DF-4891-99B9-97FFB096FD9F}">
      <dgm:prSet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r>
            <a:rPr lang="ru-RU" b="1" cap="none" spc="0" dirty="0" smtClean="0">
              <a:ln/>
              <a:solidFill>
                <a:schemeClr val="accent3"/>
              </a:solidFill>
              <a:effectLst/>
            </a:rPr>
            <a:t>Помощь родителю и ребенку</a:t>
          </a:r>
          <a:endParaRPr lang="ru-RU" b="1" cap="none" spc="0" dirty="0">
            <a:ln/>
            <a:solidFill>
              <a:schemeClr val="accent3"/>
            </a:solidFill>
            <a:effectLst/>
          </a:endParaRPr>
        </a:p>
      </dgm:t>
    </dgm:pt>
    <dgm:pt modelId="{85E7DD47-8F1C-4611-9FA4-299903D6EA66}" type="parTrans" cxnId="{4F9A7D50-F342-4BE6-9599-6A61247F9F42}">
      <dgm:prSet/>
      <dgm:spPr/>
      <dgm:t>
        <a:bodyPr/>
        <a:lstStyle/>
        <a:p>
          <a:endParaRPr lang="ru-RU"/>
        </a:p>
      </dgm:t>
    </dgm:pt>
    <dgm:pt modelId="{719ABFC8-0D1D-4AEB-9E00-68ABED488509}" type="sibTrans" cxnId="{4F9A7D50-F342-4BE6-9599-6A61247F9F42}">
      <dgm:prSet/>
      <dgm:spPr/>
      <dgm:t>
        <a:bodyPr/>
        <a:lstStyle/>
        <a:p>
          <a:endParaRPr lang="ru-RU"/>
        </a:p>
      </dgm:t>
    </dgm:pt>
    <dgm:pt modelId="{D7963F15-0994-4922-9E79-65C86C3318C6}">
      <dgm:prSet phldrT="[Текст]" phldr="1"/>
      <dgm:spPr/>
      <dgm:t>
        <a:bodyPr/>
        <a:lstStyle/>
        <a:p>
          <a:endParaRPr lang="ru-RU"/>
        </a:p>
      </dgm:t>
    </dgm:pt>
    <dgm:pt modelId="{52720A96-4B64-4F28-9C6F-1C69D2E263A3}" type="sibTrans" cxnId="{E4E5FF8A-0D48-4F44-AA8A-AC2BC0AAABF2}">
      <dgm:prSet/>
      <dgm:spPr/>
      <dgm:t>
        <a:bodyPr/>
        <a:lstStyle/>
        <a:p>
          <a:endParaRPr lang="ru-RU"/>
        </a:p>
      </dgm:t>
    </dgm:pt>
    <dgm:pt modelId="{F859BA56-A8B2-4BD2-A7D7-35DB57AE1830}" type="parTrans" cxnId="{E4E5FF8A-0D48-4F44-AA8A-AC2BC0AAABF2}">
      <dgm:prSet/>
      <dgm:spPr/>
      <dgm:t>
        <a:bodyPr/>
        <a:lstStyle/>
        <a:p>
          <a:endParaRPr lang="ru-RU"/>
        </a:p>
      </dgm:t>
    </dgm:pt>
    <dgm:pt modelId="{72A708B6-EAB3-4712-ADCF-39A01A5689F5}" type="pres">
      <dgm:prSet presAssocID="{B47C5AD2-48B3-42D0-9BEA-93F4F3F9DF4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C2AB224-69C1-4823-8969-BCD26E43E2D6}" type="pres">
      <dgm:prSet presAssocID="{D7963F15-0994-4922-9E79-65C86C3318C6}" presName="composite" presStyleCnt="0"/>
      <dgm:spPr/>
    </dgm:pt>
    <dgm:pt modelId="{5B4AA368-BD19-41AB-97A4-8DF81A360DB2}" type="pres">
      <dgm:prSet presAssocID="{D7963F15-0994-4922-9E79-65C86C3318C6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8A1506-6222-49D5-B813-FD198C336622}" type="pres">
      <dgm:prSet presAssocID="{D7963F15-0994-4922-9E79-65C86C3318C6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D111CA-5C79-4C70-9754-9D7815D2030F}" type="pres">
      <dgm:prSet presAssocID="{52720A96-4B64-4F28-9C6F-1C69D2E263A3}" presName="sp" presStyleCnt="0"/>
      <dgm:spPr/>
    </dgm:pt>
    <dgm:pt modelId="{F194B748-D715-4F59-A4C4-E13A2AB12A01}" type="pres">
      <dgm:prSet presAssocID="{A951D913-3CD2-4AD5-A739-02E519F71B70}" presName="composite" presStyleCnt="0"/>
      <dgm:spPr/>
    </dgm:pt>
    <dgm:pt modelId="{91FD0B0E-A8BE-4BFE-B7BE-8CCAD5401225}" type="pres">
      <dgm:prSet presAssocID="{A951D913-3CD2-4AD5-A739-02E519F71B70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CDAC06-ACAC-4C51-AB41-398164B17952}" type="pres">
      <dgm:prSet presAssocID="{A951D913-3CD2-4AD5-A739-02E519F71B70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7BE25D-E4E5-4614-A134-121169647303}" type="pres">
      <dgm:prSet presAssocID="{ED33AEAD-61DE-456B-BC01-FC08943926B2}" presName="sp" presStyleCnt="0"/>
      <dgm:spPr/>
    </dgm:pt>
    <dgm:pt modelId="{5B4E452A-CF9B-46C0-B79A-21C391A66B43}" type="pres">
      <dgm:prSet presAssocID="{68CD4208-7078-4C50-8032-56D5F9FF31B4}" presName="composite" presStyleCnt="0"/>
      <dgm:spPr/>
    </dgm:pt>
    <dgm:pt modelId="{57D4E0EB-D940-42E3-876B-E6FC62949F00}" type="pres">
      <dgm:prSet presAssocID="{68CD4208-7078-4C50-8032-56D5F9FF31B4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312209-AC7D-4A06-AE51-5DC68A5C2A93}" type="pres">
      <dgm:prSet presAssocID="{68CD4208-7078-4C50-8032-56D5F9FF31B4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87CC3D-800E-4076-BA66-36442F9199C6}" type="pres">
      <dgm:prSet presAssocID="{2B5E39A7-FFAE-4497-8051-6A1C770216D3}" presName="sp" presStyleCnt="0"/>
      <dgm:spPr/>
    </dgm:pt>
    <dgm:pt modelId="{48DDD2AB-A2E9-45CA-A099-AC25FFBACCF6}" type="pres">
      <dgm:prSet presAssocID="{CDB31586-3073-409B-B7CE-6397E4A9AC5D}" presName="composite" presStyleCnt="0"/>
      <dgm:spPr/>
    </dgm:pt>
    <dgm:pt modelId="{8C03D7F4-01EE-4DA3-B3AE-8A5215478622}" type="pres">
      <dgm:prSet presAssocID="{CDB31586-3073-409B-B7CE-6397E4A9AC5D}" presName="parentText" presStyleLbl="alignNode1" presStyleIdx="3" presStyleCnt="5" custLinFactNeighborX="147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BECB5D-77ED-4905-97FF-D708F4B72599}" type="pres">
      <dgm:prSet presAssocID="{CDB31586-3073-409B-B7CE-6397E4A9AC5D}" presName="descendantText" presStyleLbl="alignAcc1" presStyleIdx="3" presStyleCnt="5" custLinFactNeighborX="-5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BE8606-040C-49F7-8711-55367F90D2E9}" type="pres">
      <dgm:prSet presAssocID="{A30927D9-580D-46C5-B220-DC549DDDBA61}" presName="sp" presStyleCnt="0"/>
      <dgm:spPr/>
    </dgm:pt>
    <dgm:pt modelId="{DB63EFFF-C459-4F21-80FC-3E5389F89BE3}" type="pres">
      <dgm:prSet presAssocID="{7779BF74-B83B-4C02-AB5C-1480595B522D}" presName="composite" presStyleCnt="0"/>
      <dgm:spPr/>
    </dgm:pt>
    <dgm:pt modelId="{2CE14468-9783-4675-B890-F8078FADF50F}" type="pres">
      <dgm:prSet presAssocID="{7779BF74-B83B-4C02-AB5C-1480595B522D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3863AE-4749-4C8C-8473-25F8F52F4291}" type="pres">
      <dgm:prSet presAssocID="{7779BF74-B83B-4C02-AB5C-1480595B522D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E4698AB-6851-4B16-8E3F-1076B29926A3}" type="presOf" srcId="{4AA1D608-2AD1-487A-86D9-FA42878D5497}" destId="{9D8A1506-6222-49D5-B813-FD198C336622}" srcOrd="0" destOrd="0" presId="urn:microsoft.com/office/officeart/2005/8/layout/chevron2"/>
    <dgm:cxn modelId="{3FFE282C-401E-41B1-8CCD-9DE82283E503}" type="presOf" srcId="{B47C5AD2-48B3-42D0-9BEA-93F4F3F9DF47}" destId="{72A708B6-EAB3-4712-ADCF-39A01A5689F5}" srcOrd="0" destOrd="0" presId="urn:microsoft.com/office/officeart/2005/8/layout/chevron2"/>
    <dgm:cxn modelId="{C41694F3-AD5E-471E-ABEB-420A21D1871C}" srcId="{A951D913-3CD2-4AD5-A739-02E519F71B70}" destId="{7DF2D3DC-8020-41D4-9AA0-C0D373F0E680}" srcOrd="0" destOrd="0" parTransId="{BFD7A8E4-CD9B-405E-93CE-7CF9878B74B4}" sibTransId="{1C4B2ADF-DA6D-4BA5-B965-1A8E9831D458}"/>
    <dgm:cxn modelId="{988FBA15-A25E-4666-B7ED-A0BECDEDAC68}" type="presOf" srcId="{7779BF74-B83B-4C02-AB5C-1480595B522D}" destId="{2CE14468-9783-4675-B890-F8078FADF50F}" srcOrd="0" destOrd="0" presId="urn:microsoft.com/office/officeart/2005/8/layout/chevron2"/>
    <dgm:cxn modelId="{E4E5FF8A-0D48-4F44-AA8A-AC2BC0AAABF2}" srcId="{B47C5AD2-48B3-42D0-9BEA-93F4F3F9DF47}" destId="{D7963F15-0994-4922-9E79-65C86C3318C6}" srcOrd="0" destOrd="0" parTransId="{F859BA56-A8B2-4BD2-A7D7-35DB57AE1830}" sibTransId="{52720A96-4B64-4F28-9C6F-1C69D2E263A3}"/>
    <dgm:cxn modelId="{935EBFB9-A6E1-48EF-A7A7-6AE4892A7272}" type="presOf" srcId="{68CD4208-7078-4C50-8032-56D5F9FF31B4}" destId="{57D4E0EB-D940-42E3-876B-E6FC62949F00}" srcOrd="0" destOrd="0" presId="urn:microsoft.com/office/officeart/2005/8/layout/chevron2"/>
    <dgm:cxn modelId="{73350B28-00F3-48E4-9C76-EE9F3B7DF026}" type="presOf" srcId="{1FCC8545-0769-46B8-A27D-25E992CE3876}" destId="{DF3863AE-4749-4C8C-8473-25F8F52F4291}" srcOrd="0" destOrd="0" presId="urn:microsoft.com/office/officeart/2005/8/layout/chevron2"/>
    <dgm:cxn modelId="{766ED760-7A4B-441E-94CA-7BC6D55EE71C}" srcId="{D7963F15-0994-4922-9E79-65C86C3318C6}" destId="{4AA1D608-2AD1-487A-86D9-FA42878D5497}" srcOrd="0" destOrd="0" parTransId="{E07D8B60-7A75-4240-8A78-E99680F1E9F2}" sibTransId="{7BDDC172-114D-438D-AD5A-0B45984DF8CE}"/>
    <dgm:cxn modelId="{2D074346-5A9F-4019-B2ED-F68644411A2B}" type="presOf" srcId="{A951D913-3CD2-4AD5-A739-02E519F71B70}" destId="{91FD0B0E-A8BE-4BFE-B7BE-8CCAD5401225}" srcOrd="0" destOrd="0" presId="urn:microsoft.com/office/officeart/2005/8/layout/chevron2"/>
    <dgm:cxn modelId="{99BB1503-CFC7-44CB-9939-17BCBE2B90F0}" type="presOf" srcId="{DB45FA15-4207-4389-9B8C-75E049968FD8}" destId="{FABECB5D-77ED-4905-97FF-D708F4B72599}" srcOrd="0" destOrd="0" presId="urn:microsoft.com/office/officeart/2005/8/layout/chevron2"/>
    <dgm:cxn modelId="{26EED336-8CB9-4C76-A909-A09C41C552A2}" type="presOf" srcId="{7DF2D3DC-8020-41D4-9AA0-C0D373F0E680}" destId="{8BCDAC06-ACAC-4C51-AB41-398164B17952}" srcOrd="0" destOrd="0" presId="urn:microsoft.com/office/officeart/2005/8/layout/chevron2"/>
    <dgm:cxn modelId="{69744F0A-A470-4A37-B5AC-21BA064C9288}" srcId="{B47C5AD2-48B3-42D0-9BEA-93F4F3F9DF47}" destId="{68CD4208-7078-4C50-8032-56D5F9FF31B4}" srcOrd="2" destOrd="0" parTransId="{FB0DBFF6-5080-4522-B78C-903D86719398}" sibTransId="{2B5E39A7-FFAE-4497-8051-6A1C770216D3}"/>
    <dgm:cxn modelId="{C5E2D5E3-5432-47AC-8581-D8F079DD6AC6}" type="presOf" srcId="{D7963F15-0994-4922-9E79-65C86C3318C6}" destId="{5B4AA368-BD19-41AB-97A4-8DF81A360DB2}" srcOrd="0" destOrd="0" presId="urn:microsoft.com/office/officeart/2005/8/layout/chevron2"/>
    <dgm:cxn modelId="{B63108DD-B38A-4293-BB7A-7A48A912157B}" srcId="{B47C5AD2-48B3-42D0-9BEA-93F4F3F9DF47}" destId="{A951D913-3CD2-4AD5-A739-02E519F71B70}" srcOrd="1" destOrd="0" parTransId="{C06418A0-9C3D-4C63-B887-C0126DD8CC0C}" sibTransId="{ED33AEAD-61DE-456B-BC01-FC08943926B2}"/>
    <dgm:cxn modelId="{8DA6FC87-25F9-4F41-BF41-E0A516B7E048}" srcId="{7779BF74-B83B-4C02-AB5C-1480595B522D}" destId="{1FCC8545-0769-46B8-A27D-25E992CE3876}" srcOrd="0" destOrd="0" parTransId="{031230D8-B28C-4FD8-9B17-9A32E76B09B8}" sibTransId="{FE89F282-49E3-4A0B-9F2F-835915F9D25E}"/>
    <dgm:cxn modelId="{F43B851C-FB47-4E6E-9F1E-8F1273FAA125}" type="presOf" srcId="{EF1DEB71-81DF-4891-99B9-97FFB096FD9F}" destId="{DF3863AE-4749-4C8C-8473-25F8F52F4291}" srcOrd="0" destOrd="1" presId="urn:microsoft.com/office/officeart/2005/8/layout/chevron2"/>
    <dgm:cxn modelId="{EC5E72D5-72D6-4188-9AB2-4A9BC94026AD}" srcId="{CDB31586-3073-409B-B7CE-6397E4A9AC5D}" destId="{DB45FA15-4207-4389-9B8C-75E049968FD8}" srcOrd="0" destOrd="0" parTransId="{904E4F63-D213-4447-B196-E1E92F1C40D9}" sibTransId="{2F1BC450-29D7-4C72-8EA4-2123F8756964}"/>
    <dgm:cxn modelId="{4F9A7D50-F342-4BE6-9599-6A61247F9F42}" srcId="{7779BF74-B83B-4C02-AB5C-1480595B522D}" destId="{EF1DEB71-81DF-4891-99B9-97FFB096FD9F}" srcOrd="1" destOrd="0" parTransId="{85E7DD47-8F1C-4611-9FA4-299903D6EA66}" sibTransId="{719ABFC8-0D1D-4AEB-9E00-68ABED488509}"/>
    <dgm:cxn modelId="{D0047BA4-9E33-4A56-99CC-B2ACA04E91A8}" srcId="{B47C5AD2-48B3-42D0-9BEA-93F4F3F9DF47}" destId="{CDB31586-3073-409B-B7CE-6397E4A9AC5D}" srcOrd="3" destOrd="0" parTransId="{0DE3A334-AC38-4456-9D32-32B5FDF1834F}" sibTransId="{A30927D9-580D-46C5-B220-DC549DDDBA61}"/>
    <dgm:cxn modelId="{D40266CB-347A-4ED4-9A8D-7D1522D7DD50}" type="presOf" srcId="{F35141A8-9041-427F-9437-5E47E6F006BB}" destId="{3F312209-AC7D-4A06-AE51-5DC68A5C2A93}" srcOrd="0" destOrd="0" presId="urn:microsoft.com/office/officeart/2005/8/layout/chevron2"/>
    <dgm:cxn modelId="{CE917384-C5D5-41BB-8C60-B0D762770B80}" type="presOf" srcId="{CDB31586-3073-409B-B7CE-6397E4A9AC5D}" destId="{8C03D7F4-01EE-4DA3-B3AE-8A5215478622}" srcOrd="0" destOrd="0" presId="urn:microsoft.com/office/officeart/2005/8/layout/chevron2"/>
    <dgm:cxn modelId="{AA08E4BE-0C4A-4A9D-BF50-5897C102ABD4}" srcId="{B47C5AD2-48B3-42D0-9BEA-93F4F3F9DF47}" destId="{7779BF74-B83B-4C02-AB5C-1480595B522D}" srcOrd="4" destOrd="0" parTransId="{61A2014D-6B89-45E0-8EA6-620E11853718}" sibTransId="{13D73AEA-ED76-4AC7-99DD-BDAB546F6CA2}"/>
    <dgm:cxn modelId="{D23EB8F0-E535-4B2B-9F1D-88DB764809B0}" srcId="{68CD4208-7078-4C50-8032-56D5F9FF31B4}" destId="{F35141A8-9041-427F-9437-5E47E6F006BB}" srcOrd="0" destOrd="0" parTransId="{EA69EDDB-A3DC-4FFD-B3C8-FC4B44CBDB74}" sibTransId="{95B148A6-F590-49CB-8497-C5A9FB3CFA6C}"/>
    <dgm:cxn modelId="{F685CEE7-9ECC-436A-82D0-1D846AAB62F1}" type="presParOf" srcId="{72A708B6-EAB3-4712-ADCF-39A01A5689F5}" destId="{3C2AB224-69C1-4823-8969-BCD26E43E2D6}" srcOrd="0" destOrd="0" presId="urn:microsoft.com/office/officeart/2005/8/layout/chevron2"/>
    <dgm:cxn modelId="{0B096259-6197-4DCA-A1FF-2565BA0ED2AE}" type="presParOf" srcId="{3C2AB224-69C1-4823-8969-BCD26E43E2D6}" destId="{5B4AA368-BD19-41AB-97A4-8DF81A360DB2}" srcOrd="0" destOrd="0" presId="urn:microsoft.com/office/officeart/2005/8/layout/chevron2"/>
    <dgm:cxn modelId="{584FCB43-ED9A-4677-B84E-1231D2E4D017}" type="presParOf" srcId="{3C2AB224-69C1-4823-8969-BCD26E43E2D6}" destId="{9D8A1506-6222-49D5-B813-FD198C336622}" srcOrd="1" destOrd="0" presId="urn:microsoft.com/office/officeart/2005/8/layout/chevron2"/>
    <dgm:cxn modelId="{7BCC6642-BFA4-4185-A9C8-DB2B63B7173D}" type="presParOf" srcId="{72A708B6-EAB3-4712-ADCF-39A01A5689F5}" destId="{47D111CA-5C79-4C70-9754-9D7815D2030F}" srcOrd="1" destOrd="0" presId="urn:microsoft.com/office/officeart/2005/8/layout/chevron2"/>
    <dgm:cxn modelId="{141347A4-6408-4C43-A674-6EC6CB75B023}" type="presParOf" srcId="{72A708B6-EAB3-4712-ADCF-39A01A5689F5}" destId="{F194B748-D715-4F59-A4C4-E13A2AB12A01}" srcOrd="2" destOrd="0" presId="urn:microsoft.com/office/officeart/2005/8/layout/chevron2"/>
    <dgm:cxn modelId="{B6198892-5201-426C-B766-E57FDB6DB5D0}" type="presParOf" srcId="{F194B748-D715-4F59-A4C4-E13A2AB12A01}" destId="{91FD0B0E-A8BE-4BFE-B7BE-8CCAD5401225}" srcOrd="0" destOrd="0" presId="urn:microsoft.com/office/officeart/2005/8/layout/chevron2"/>
    <dgm:cxn modelId="{0B517D28-BEFE-4C1C-A243-8DE9A94FED69}" type="presParOf" srcId="{F194B748-D715-4F59-A4C4-E13A2AB12A01}" destId="{8BCDAC06-ACAC-4C51-AB41-398164B17952}" srcOrd="1" destOrd="0" presId="urn:microsoft.com/office/officeart/2005/8/layout/chevron2"/>
    <dgm:cxn modelId="{DD3F51E3-B08F-4D04-B1A5-9ABE4E417334}" type="presParOf" srcId="{72A708B6-EAB3-4712-ADCF-39A01A5689F5}" destId="{9A7BE25D-E4E5-4614-A134-121169647303}" srcOrd="3" destOrd="0" presId="urn:microsoft.com/office/officeart/2005/8/layout/chevron2"/>
    <dgm:cxn modelId="{42BF6FDA-B232-4547-BA44-11D56F1BCA4B}" type="presParOf" srcId="{72A708B6-EAB3-4712-ADCF-39A01A5689F5}" destId="{5B4E452A-CF9B-46C0-B79A-21C391A66B43}" srcOrd="4" destOrd="0" presId="urn:microsoft.com/office/officeart/2005/8/layout/chevron2"/>
    <dgm:cxn modelId="{00C42089-B5AB-4816-8B72-2617F903591E}" type="presParOf" srcId="{5B4E452A-CF9B-46C0-B79A-21C391A66B43}" destId="{57D4E0EB-D940-42E3-876B-E6FC62949F00}" srcOrd="0" destOrd="0" presId="urn:microsoft.com/office/officeart/2005/8/layout/chevron2"/>
    <dgm:cxn modelId="{DBB6588B-99F1-4099-B0C7-3BAA6F97BEB1}" type="presParOf" srcId="{5B4E452A-CF9B-46C0-B79A-21C391A66B43}" destId="{3F312209-AC7D-4A06-AE51-5DC68A5C2A93}" srcOrd="1" destOrd="0" presId="urn:microsoft.com/office/officeart/2005/8/layout/chevron2"/>
    <dgm:cxn modelId="{B49D6362-0E62-4F9D-8A9C-F2DF15A90AAA}" type="presParOf" srcId="{72A708B6-EAB3-4712-ADCF-39A01A5689F5}" destId="{B787CC3D-800E-4076-BA66-36442F9199C6}" srcOrd="5" destOrd="0" presId="urn:microsoft.com/office/officeart/2005/8/layout/chevron2"/>
    <dgm:cxn modelId="{D4691B63-E90A-47B9-9F3E-D98EB5BCEB13}" type="presParOf" srcId="{72A708B6-EAB3-4712-ADCF-39A01A5689F5}" destId="{48DDD2AB-A2E9-45CA-A099-AC25FFBACCF6}" srcOrd="6" destOrd="0" presId="urn:microsoft.com/office/officeart/2005/8/layout/chevron2"/>
    <dgm:cxn modelId="{7562F90B-38B4-4FF7-86F5-1FF197DC4B4F}" type="presParOf" srcId="{48DDD2AB-A2E9-45CA-A099-AC25FFBACCF6}" destId="{8C03D7F4-01EE-4DA3-B3AE-8A5215478622}" srcOrd="0" destOrd="0" presId="urn:microsoft.com/office/officeart/2005/8/layout/chevron2"/>
    <dgm:cxn modelId="{230B7CCB-EE5F-453F-8FA2-DA6735EE6B27}" type="presParOf" srcId="{48DDD2AB-A2E9-45CA-A099-AC25FFBACCF6}" destId="{FABECB5D-77ED-4905-97FF-D708F4B72599}" srcOrd="1" destOrd="0" presId="urn:microsoft.com/office/officeart/2005/8/layout/chevron2"/>
    <dgm:cxn modelId="{B1270BF2-0344-4792-9386-1D1AF2900B06}" type="presParOf" srcId="{72A708B6-EAB3-4712-ADCF-39A01A5689F5}" destId="{70BE8606-040C-49F7-8711-55367F90D2E9}" srcOrd="7" destOrd="0" presId="urn:microsoft.com/office/officeart/2005/8/layout/chevron2"/>
    <dgm:cxn modelId="{BFE30641-336F-4C52-A06D-50E265DA2265}" type="presParOf" srcId="{72A708B6-EAB3-4712-ADCF-39A01A5689F5}" destId="{DB63EFFF-C459-4F21-80FC-3E5389F89BE3}" srcOrd="8" destOrd="0" presId="urn:microsoft.com/office/officeart/2005/8/layout/chevron2"/>
    <dgm:cxn modelId="{608623E5-0A39-4FDA-B9D2-AE3D1CFBEE28}" type="presParOf" srcId="{DB63EFFF-C459-4F21-80FC-3E5389F89BE3}" destId="{2CE14468-9783-4675-B890-F8078FADF50F}" srcOrd="0" destOrd="0" presId="urn:microsoft.com/office/officeart/2005/8/layout/chevron2"/>
    <dgm:cxn modelId="{A77392E2-FC84-49BE-8453-221555E1B557}" type="presParOf" srcId="{DB63EFFF-C459-4F21-80FC-3E5389F89BE3}" destId="{DF3863AE-4749-4C8C-8473-25F8F52F429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C593BEF-0CB0-419D-8DA0-AF5CAB319897}" type="doc">
      <dgm:prSet loTypeId="urn:microsoft.com/office/officeart/2005/8/layout/list1" loCatId="list" qsTypeId="urn:microsoft.com/office/officeart/2005/8/quickstyle/simple4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D19CD9BB-5D8D-4912-81A4-7991AC135071}">
      <dgm:prSet phldrT="[Текст]"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r>
            <a:rPr lang="ru-RU" b="1" cap="none" spc="0" dirty="0" smtClean="0">
              <a:ln/>
              <a:solidFill>
                <a:schemeClr val="accent2">
                  <a:lumMod val="60000"/>
                  <a:lumOff val="40000"/>
                </a:schemeClr>
              </a:solidFill>
              <a:effectLst/>
            </a:rPr>
            <a:t>Педагог–психолог</a:t>
          </a:r>
        </a:p>
        <a:p>
          <a:r>
            <a:rPr lang="ru-RU" b="1" cap="none" spc="0" dirty="0" smtClean="0">
              <a:ln/>
              <a:solidFill>
                <a:schemeClr val="accent2">
                  <a:lumMod val="60000"/>
                  <a:lumOff val="40000"/>
                </a:schemeClr>
              </a:solidFill>
              <a:effectLst/>
            </a:rPr>
            <a:t> Зозуля Ольга Владиславовна</a:t>
          </a:r>
          <a:endParaRPr lang="ru-RU" b="1" cap="none" spc="0" dirty="0">
            <a:ln/>
            <a:solidFill>
              <a:schemeClr val="accent2">
                <a:lumMod val="60000"/>
                <a:lumOff val="40000"/>
              </a:schemeClr>
            </a:solidFill>
            <a:effectLst/>
          </a:endParaRPr>
        </a:p>
      </dgm:t>
    </dgm:pt>
    <dgm:pt modelId="{0F807649-79DB-4619-A695-360D73D6AC33}" type="parTrans" cxnId="{02012A55-F32F-49CF-A4F5-17C779D5FE69}">
      <dgm:prSet/>
      <dgm:spPr/>
      <dgm:t>
        <a:bodyPr/>
        <a:lstStyle/>
        <a:p>
          <a:endParaRPr lang="ru-RU" b="1" cap="none" spc="0">
            <a:ln/>
            <a:solidFill>
              <a:schemeClr val="accent3"/>
            </a:solidFill>
            <a:effectLst/>
          </a:endParaRPr>
        </a:p>
      </dgm:t>
    </dgm:pt>
    <dgm:pt modelId="{9CA2FC08-FCB9-4A7D-A6EA-7766B028309C}" type="sibTrans" cxnId="{02012A55-F32F-49CF-A4F5-17C779D5FE69}">
      <dgm:prSet/>
      <dgm:spPr/>
      <dgm:t>
        <a:bodyPr/>
        <a:lstStyle/>
        <a:p>
          <a:endParaRPr lang="ru-RU" b="1" cap="none" spc="0">
            <a:ln/>
            <a:solidFill>
              <a:schemeClr val="accent3"/>
            </a:solidFill>
            <a:effectLst/>
          </a:endParaRPr>
        </a:p>
      </dgm:t>
    </dgm:pt>
    <dgm:pt modelId="{07B9090C-1A28-4361-913A-44CB2A40D7AC}">
      <dgm:prSet phldrT="[Текст]"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r>
            <a:rPr lang="ru-RU" b="1" cap="none" spc="0" dirty="0" smtClean="0">
              <a:ln/>
              <a:solidFill>
                <a:srgbClr val="0070C0"/>
              </a:solidFill>
              <a:effectLst/>
            </a:rPr>
            <a:t>Инструктор по физической культуре</a:t>
          </a:r>
        </a:p>
        <a:p>
          <a:r>
            <a:rPr lang="ru-RU" b="1" cap="none" spc="0" dirty="0" smtClean="0">
              <a:ln/>
              <a:solidFill>
                <a:srgbClr val="0070C0"/>
              </a:solidFill>
              <a:effectLst/>
            </a:rPr>
            <a:t> Сидоренко </a:t>
          </a:r>
          <a:r>
            <a:rPr lang="ru-RU" b="1" cap="none" spc="0" dirty="0" err="1" smtClean="0">
              <a:ln/>
              <a:solidFill>
                <a:srgbClr val="0070C0"/>
              </a:solidFill>
              <a:effectLst/>
            </a:rPr>
            <a:t>Анжелика</a:t>
          </a:r>
          <a:r>
            <a:rPr lang="ru-RU" b="1" cap="none" spc="0" dirty="0" smtClean="0">
              <a:ln/>
              <a:solidFill>
                <a:srgbClr val="0070C0"/>
              </a:solidFill>
              <a:effectLst/>
            </a:rPr>
            <a:t> Валерьевна</a:t>
          </a:r>
          <a:endParaRPr lang="ru-RU" b="1" cap="none" spc="0" dirty="0">
            <a:ln/>
            <a:solidFill>
              <a:srgbClr val="0070C0"/>
            </a:solidFill>
            <a:effectLst/>
          </a:endParaRPr>
        </a:p>
      </dgm:t>
    </dgm:pt>
    <dgm:pt modelId="{C67547C2-19D5-4535-AF6A-3DE643F65AC8}" type="parTrans" cxnId="{C959468E-0554-4511-8E24-69D6B9A1C5E0}">
      <dgm:prSet/>
      <dgm:spPr/>
      <dgm:t>
        <a:bodyPr/>
        <a:lstStyle/>
        <a:p>
          <a:endParaRPr lang="ru-RU" b="1" cap="none" spc="0">
            <a:ln/>
            <a:solidFill>
              <a:schemeClr val="accent3"/>
            </a:solidFill>
            <a:effectLst/>
          </a:endParaRPr>
        </a:p>
      </dgm:t>
    </dgm:pt>
    <dgm:pt modelId="{CE7A8C3A-0CA8-4779-B9DE-64D67043EDC1}" type="sibTrans" cxnId="{C959468E-0554-4511-8E24-69D6B9A1C5E0}">
      <dgm:prSet/>
      <dgm:spPr/>
      <dgm:t>
        <a:bodyPr/>
        <a:lstStyle/>
        <a:p>
          <a:endParaRPr lang="ru-RU" b="1" cap="none" spc="0">
            <a:ln/>
            <a:solidFill>
              <a:schemeClr val="accent3"/>
            </a:solidFill>
            <a:effectLst/>
          </a:endParaRPr>
        </a:p>
      </dgm:t>
    </dgm:pt>
    <dgm:pt modelId="{D2AF98CF-83EB-4EB9-B33C-81E8017B3FB8}">
      <dgm:prSet phldrT="[Текст]"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r>
            <a:rPr lang="ru-RU" b="1" cap="none" spc="0" dirty="0" smtClean="0">
              <a:ln/>
              <a:solidFill>
                <a:srgbClr val="FF0000"/>
              </a:solidFill>
              <a:effectLst/>
            </a:rPr>
            <a:t>Музыкальный руководитель </a:t>
          </a:r>
        </a:p>
        <a:p>
          <a:r>
            <a:rPr lang="ru-RU" b="1" cap="none" spc="0" dirty="0" smtClean="0">
              <a:ln/>
              <a:solidFill>
                <a:srgbClr val="FF0000"/>
              </a:solidFill>
              <a:effectLst/>
            </a:rPr>
            <a:t>Селищева Ольга Валентиновна</a:t>
          </a:r>
          <a:endParaRPr lang="ru-RU" b="1" cap="none" spc="0" dirty="0">
            <a:ln/>
            <a:solidFill>
              <a:srgbClr val="FF0000"/>
            </a:solidFill>
            <a:effectLst/>
          </a:endParaRPr>
        </a:p>
      </dgm:t>
    </dgm:pt>
    <dgm:pt modelId="{F0535092-6720-40B4-A8CD-65B7CA7F3E60}" type="parTrans" cxnId="{F205BB31-F67F-4D51-BA35-11A8433F05F2}">
      <dgm:prSet/>
      <dgm:spPr/>
      <dgm:t>
        <a:bodyPr/>
        <a:lstStyle/>
        <a:p>
          <a:endParaRPr lang="ru-RU" b="1" cap="none" spc="0">
            <a:ln/>
            <a:solidFill>
              <a:schemeClr val="accent3"/>
            </a:solidFill>
            <a:effectLst/>
          </a:endParaRPr>
        </a:p>
      </dgm:t>
    </dgm:pt>
    <dgm:pt modelId="{28397F86-1BD1-4929-BE0E-DFB97B83133A}" type="sibTrans" cxnId="{F205BB31-F67F-4D51-BA35-11A8433F05F2}">
      <dgm:prSet/>
      <dgm:spPr/>
      <dgm:t>
        <a:bodyPr/>
        <a:lstStyle/>
        <a:p>
          <a:endParaRPr lang="ru-RU" b="1" cap="none" spc="0">
            <a:ln/>
            <a:solidFill>
              <a:schemeClr val="accent3"/>
            </a:solidFill>
            <a:effectLst/>
          </a:endParaRPr>
        </a:p>
      </dgm:t>
    </dgm:pt>
    <dgm:pt modelId="{2126FAC0-1829-45B0-AC96-39D6805A9B72}">
      <dgm:prSet phldrT="[Текст]"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r>
            <a:rPr lang="ru-RU" b="1" cap="none" spc="0" dirty="0" smtClean="0">
              <a:ln/>
              <a:solidFill>
                <a:schemeClr val="accent4"/>
              </a:solidFill>
              <a:effectLst/>
            </a:rPr>
            <a:t>Учитель-дефектолог</a:t>
          </a:r>
        </a:p>
        <a:p>
          <a:r>
            <a:rPr lang="ru-RU" b="1" cap="none" spc="0" dirty="0" smtClean="0">
              <a:ln/>
              <a:solidFill>
                <a:schemeClr val="accent4"/>
              </a:solidFill>
              <a:effectLst/>
            </a:rPr>
            <a:t> </a:t>
          </a:r>
          <a:r>
            <a:rPr lang="ru-RU" b="1" cap="none" spc="0" dirty="0" err="1" smtClean="0">
              <a:ln/>
              <a:solidFill>
                <a:schemeClr val="accent4"/>
              </a:solidFill>
              <a:effectLst/>
            </a:rPr>
            <a:t>Зац</a:t>
          </a:r>
          <a:r>
            <a:rPr lang="ru-RU" b="1" cap="none" spc="0" dirty="0" smtClean="0">
              <a:ln/>
              <a:solidFill>
                <a:schemeClr val="accent4"/>
              </a:solidFill>
              <a:effectLst/>
            </a:rPr>
            <a:t> Софья Александровна</a:t>
          </a:r>
          <a:endParaRPr lang="ru-RU" b="1" cap="none" spc="0" dirty="0">
            <a:ln/>
            <a:solidFill>
              <a:schemeClr val="accent4"/>
            </a:solidFill>
            <a:effectLst/>
          </a:endParaRPr>
        </a:p>
      </dgm:t>
    </dgm:pt>
    <dgm:pt modelId="{96207374-D0A3-47DD-A253-B9C07B5FBD10}" type="parTrans" cxnId="{807E0DCB-7173-4E07-98E3-19B01C270EF0}">
      <dgm:prSet/>
      <dgm:spPr/>
      <dgm:t>
        <a:bodyPr/>
        <a:lstStyle/>
        <a:p>
          <a:endParaRPr lang="ru-RU" b="1" cap="none" spc="0">
            <a:ln/>
            <a:solidFill>
              <a:schemeClr val="accent3"/>
            </a:solidFill>
            <a:effectLst/>
          </a:endParaRPr>
        </a:p>
      </dgm:t>
    </dgm:pt>
    <dgm:pt modelId="{1EB69A77-3D3D-4672-9CB3-CF6E67186931}" type="sibTrans" cxnId="{807E0DCB-7173-4E07-98E3-19B01C270EF0}">
      <dgm:prSet/>
      <dgm:spPr/>
      <dgm:t>
        <a:bodyPr/>
        <a:lstStyle/>
        <a:p>
          <a:endParaRPr lang="ru-RU" b="1" cap="none" spc="0">
            <a:ln/>
            <a:solidFill>
              <a:schemeClr val="accent3"/>
            </a:solidFill>
            <a:effectLst/>
          </a:endParaRPr>
        </a:p>
      </dgm:t>
    </dgm:pt>
    <dgm:pt modelId="{4EE9BB55-6ACC-4C4C-9739-4D3D49596A6D}">
      <dgm:prSet phldrT="[Текст]"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r>
            <a:rPr lang="ru-RU" b="1" cap="none" spc="0" dirty="0" smtClean="0">
              <a:ln/>
              <a:solidFill>
                <a:srgbClr val="FFC000"/>
              </a:solidFill>
              <a:effectLst/>
            </a:rPr>
            <a:t>Учитель-дефектолог </a:t>
          </a:r>
        </a:p>
        <a:p>
          <a:r>
            <a:rPr lang="ru-RU" b="1" cap="none" spc="0" dirty="0" smtClean="0">
              <a:ln/>
              <a:solidFill>
                <a:srgbClr val="FFC000"/>
              </a:solidFill>
              <a:effectLst/>
            </a:rPr>
            <a:t>Денисенко Ирина Александровна</a:t>
          </a:r>
          <a:endParaRPr lang="ru-RU" b="1" cap="none" spc="0" dirty="0">
            <a:ln/>
            <a:solidFill>
              <a:srgbClr val="FFC000"/>
            </a:solidFill>
            <a:effectLst/>
          </a:endParaRPr>
        </a:p>
      </dgm:t>
    </dgm:pt>
    <dgm:pt modelId="{B746383D-569E-47BC-8638-9F1FE661C6CC}" type="parTrans" cxnId="{F4114590-8F90-49E9-8666-1A8BAA404506}">
      <dgm:prSet/>
      <dgm:spPr/>
      <dgm:t>
        <a:bodyPr/>
        <a:lstStyle/>
        <a:p>
          <a:endParaRPr lang="ru-RU" b="1" cap="none" spc="0">
            <a:ln/>
            <a:solidFill>
              <a:schemeClr val="accent3"/>
            </a:solidFill>
            <a:effectLst/>
          </a:endParaRPr>
        </a:p>
      </dgm:t>
    </dgm:pt>
    <dgm:pt modelId="{81CF5610-A862-488D-B7CB-7D12CA7E8B96}" type="sibTrans" cxnId="{F4114590-8F90-49E9-8666-1A8BAA404506}">
      <dgm:prSet/>
      <dgm:spPr/>
      <dgm:t>
        <a:bodyPr/>
        <a:lstStyle/>
        <a:p>
          <a:endParaRPr lang="ru-RU" b="1" cap="none" spc="0">
            <a:ln/>
            <a:solidFill>
              <a:schemeClr val="accent3"/>
            </a:solidFill>
            <a:effectLst/>
          </a:endParaRPr>
        </a:p>
      </dgm:t>
    </dgm:pt>
    <dgm:pt modelId="{A7494760-691E-4AD1-8FE6-E7BD6A60292D}">
      <dgm:prSet phldrT="[Текст]"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r>
            <a:rPr lang="ru-RU" b="1" cap="none" spc="0" dirty="0" smtClean="0">
              <a:ln/>
              <a:solidFill>
                <a:srgbClr val="FF3300"/>
              </a:solidFill>
              <a:effectLst/>
            </a:rPr>
            <a:t>Учитель-дефектолог</a:t>
          </a:r>
          <a:r>
            <a:rPr lang="ru-RU" b="1" cap="none" spc="0" dirty="0" smtClean="0">
              <a:ln/>
              <a:solidFill>
                <a:srgbClr val="FFFF00"/>
              </a:solidFill>
              <a:effectLst/>
            </a:rPr>
            <a:t> </a:t>
          </a:r>
        </a:p>
        <a:p>
          <a:r>
            <a:rPr lang="ru-RU" b="1" cap="none" spc="0" dirty="0" err="1" smtClean="0">
              <a:ln/>
              <a:solidFill>
                <a:srgbClr val="FF3300"/>
              </a:solidFill>
              <a:effectLst/>
            </a:rPr>
            <a:t>Кондина</a:t>
          </a:r>
          <a:r>
            <a:rPr lang="ru-RU" b="1" cap="none" spc="0" dirty="0" smtClean="0">
              <a:ln/>
              <a:solidFill>
                <a:srgbClr val="FF3300"/>
              </a:solidFill>
              <a:effectLst/>
            </a:rPr>
            <a:t> Валентина Семеновна</a:t>
          </a:r>
          <a:endParaRPr lang="ru-RU" b="1" cap="none" spc="0" dirty="0">
            <a:ln/>
            <a:solidFill>
              <a:srgbClr val="FF3300"/>
            </a:solidFill>
            <a:effectLst/>
          </a:endParaRPr>
        </a:p>
      </dgm:t>
    </dgm:pt>
    <dgm:pt modelId="{C5894407-8830-4620-B600-314A53180ED6}" type="parTrans" cxnId="{339FD501-5A22-4A51-9345-479E8845F4C5}">
      <dgm:prSet/>
      <dgm:spPr/>
      <dgm:t>
        <a:bodyPr/>
        <a:lstStyle/>
        <a:p>
          <a:endParaRPr lang="ru-RU" b="1" cap="none" spc="0">
            <a:ln/>
            <a:solidFill>
              <a:schemeClr val="accent3"/>
            </a:solidFill>
            <a:effectLst/>
          </a:endParaRPr>
        </a:p>
      </dgm:t>
    </dgm:pt>
    <dgm:pt modelId="{C4F5A6A9-E75A-4EB5-87BB-0B44E417B234}" type="sibTrans" cxnId="{339FD501-5A22-4A51-9345-479E8845F4C5}">
      <dgm:prSet/>
      <dgm:spPr/>
      <dgm:t>
        <a:bodyPr/>
        <a:lstStyle/>
        <a:p>
          <a:endParaRPr lang="ru-RU" b="1" cap="none" spc="0">
            <a:ln/>
            <a:solidFill>
              <a:schemeClr val="accent3"/>
            </a:solidFill>
            <a:effectLst/>
          </a:endParaRPr>
        </a:p>
      </dgm:t>
    </dgm:pt>
    <dgm:pt modelId="{0FB05DE8-7A3D-45E6-A666-C9F26A88FC72}">
      <dgm:prSet phldrT="[Текст]"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r>
            <a:rPr lang="ru-RU" b="1" cap="none" spc="0" dirty="0" smtClean="0">
              <a:ln/>
              <a:solidFill>
                <a:srgbClr val="C00000"/>
              </a:solidFill>
              <a:effectLst/>
            </a:rPr>
            <a:t>Заведующий МБДОУ Калмыкова Татьяна Васильевна</a:t>
          </a:r>
          <a:endParaRPr lang="ru-RU" b="1" cap="none" spc="0" dirty="0">
            <a:ln/>
            <a:solidFill>
              <a:srgbClr val="C00000"/>
            </a:solidFill>
            <a:effectLst/>
          </a:endParaRPr>
        </a:p>
      </dgm:t>
    </dgm:pt>
    <dgm:pt modelId="{8EF846B6-98FB-450D-B5D9-0DB74DA0EC25}" type="parTrans" cxnId="{D9573AB2-ACD8-43EF-8E5E-FE0582FD41CE}">
      <dgm:prSet/>
      <dgm:spPr/>
      <dgm:t>
        <a:bodyPr/>
        <a:lstStyle/>
        <a:p>
          <a:endParaRPr lang="ru-RU"/>
        </a:p>
      </dgm:t>
    </dgm:pt>
    <dgm:pt modelId="{18D3CC88-C223-49B8-942B-987D2276B36D}" type="sibTrans" cxnId="{D9573AB2-ACD8-43EF-8E5E-FE0582FD41CE}">
      <dgm:prSet/>
      <dgm:spPr/>
      <dgm:t>
        <a:bodyPr/>
        <a:lstStyle/>
        <a:p>
          <a:endParaRPr lang="ru-RU"/>
        </a:p>
      </dgm:t>
    </dgm:pt>
    <dgm:pt modelId="{0FBF9144-8296-4551-ABD7-BE951471D5CC}" type="pres">
      <dgm:prSet presAssocID="{DC593BEF-0CB0-419D-8DA0-AF5CAB31989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58AB8A4-6DAC-4AA0-8CF6-1FA96F9E711A}" type="pres">
      <dgm:prSet presAssocID="{0FB05DE8-7A3D-45E6-A666-C9F26A88FC72}" presName="parentLin" presStyleCnt="0"/>
      <dgm:spPr/>
    </dgm:pt>
    <dgm:pt modelId="{17DD3B14-B6BF-4D98-8ABE-96B9A6985076}" type="pres">
      <dgm:prSet presAssocID="{0FB05DE8-7A3D-45E6-A666-C9F26A88FC72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8449BA58-FC19-4947-A18E-1A28A5B83037}" type="pres">
      <dgm:prSet presAssocID="{0FB05DE8-7A3D-45E6-A666-C9F26A88FC72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C88CFE-A792-4462-B3A0-758A857918A9}" type="pres">
      <dgm:prSet presAssocID="{0FB05DE8-7A3D-45E6-A666-C9F26A88FC72}" presName="negativeSpace" presStyleCnt="0"/>
      <dgm:spPr/>
    </dgm:pt>
    <dgm:pt modelId="{B5284EFF-AA2C-49BF-ADBA-88389AE36B26}" type="pres">
      <dgm:prSet presAssocID="{0FB05DE8-7A3D-45E6-A666-C9F26A88FC72}" presName="childText" presStyleLbl="conFgAcc1" presStyleIdx="0" presStyleCnt="7">
        <dgm:presLayoutVars>
          <dgm:bulletEnabled val="1"/>
        </dgm:presLayoutVars>
      </dgm:prSet>
      <dgm:spPr/>
    </dgm:pt>
    <dgm:pt modelId="{A7A3B88A-6B64-4F86-8F7B-647AA7FBA441}" type="pres">
      <dgm:prSet presAssocID="{18D3CC88-C223-49B8-942B-987D2276B36D}" presName="spaceBetweenRectangles" presStyleCnt="0"/>
      <dgm:spPr/>
    </dgm:pt>
    <dgm:pt modelId="{637E4B71-2B43-41D7-822B-74B182CD6ED3}" type="pres">
      <dgm:prSet presAssocID="{D19CD9BB-5D8D-4912-81A4-7991AC135071}" presName="parentLin" presStyleCnt="0"/>
      <dgm:spPr/>
    </dgm:pt>
    <dgm:pt modelId="{07F99959-1703-4FC7-B551-E63606032E52}" type="pres">
      <dgm:prSet presAssocID="{D19CD9BB-5D8D-4912-81A4-7991AC135071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959FAE06-BE45-4D5A-9857-C38337941E96}" type="pres">
      <dgm:prSet presAssocID="{D19CD9BB-5D8D-4912-81A4-7991AC135071}" presName="parentText" presStyleLbl="node1" presStyleIdx="1" presStyleCnt="7" custLinFactNeighborX="-9987" custLinFactNeighborY="-599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1B600F-BAD4-4757-96F4-768967A032F1}" type="pres">
      <dgm:prSet presAssocID="{D19CD9BB-5D8D-4912-81A4-7991AC135071}" presName="negativeSpace" presStyleCnt="0"/>
      <dgm:spPr/>
    </dgm:pt>
    <dgm:pt modelId="{B8B0AD8E-D06D-48C7-BFB9-DC33BC95F43A}" type="pres">
      <dgm:prSet presAssocID="{D19CD9BB-5D8D-4912-81A4-7991AC135071}" presName="childText" presStyleLbl="conFgAcc1" presStyleIdx="1" presStyleCnt="7">
        <dgm:presLayoutVars>
          <dgm:bulletEnabled val="1"/>
        </dgm:presLayoutVars>
      </dgm:prSet>
      <dgm:spPr/>
    </dgm:pt>
    <dgm:pt modelId="{9C6C593C-9AE3-434F-8DBF-EA987AD4AE06}" type="pres">
      <dgm:prSet presAssocID="{9CA2FC08-FCB9-4A7D-A6EA-7766B028309C}" presName="spaceBetweenRectangles" presStyleCnt="0"/>
      <dgm:spPr/>
    </dgm:pt>
    <dgm:pt modelId="{AAC26853-A5EE-4E22-BA30-119A1FBC8172}" type="pres">
      <dgm:prSet presAssocID="{07B9090C-1A28-4361-913A-44CB2A40D7AC}" presName="parentLin" presStyleCnt="0"/>
      <dgm:spPr/>
    </dgm:pt>
    <dgm:pt modelId="{8A4EC52C-6009-44A7-96B7-AFF2A15BDDF7}" type="pres">
      <dgm:prSet presAssocID="{07B9090C-1A28-4361-913A-44CB2A40D7AC}" presName="parentLeftMargin" presStyleLbl="node1" presStyleIdx="1" presStyleCnt="7"/>
      <dgm:spPr/>
      <dgm:t>
        <a:bodyPr/>
        <a:lstStyle/>
        <a:p>
          <a:endParaRPr lang="ru-RU"/>
        </a:p>
      </dgm:t>
    </dgm:pt>
    <dgm:pt modelId="{F27149C7-A4BE-419F-8D79-E01ACC4F05BD}" type="pres">
      <dgm:prSet presAssocID="{07B9090C-1A28-4361-913A-44CB2A40D7AC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D8CB26-D73B-494D-A329-05CF4A74A57D}" type="pres">
      <dgm:prSet presAssocID="{07B9090C-1A28-4361-913A-44CB2A40D7AC}" presName="negativeSpace" presStyleCnt="0"/>
      <dgm:spPr/>
    </dgm:pt>
    <dgm:pt modelId="{7BCAAD64-67F1-4676-B553-158CACCCB22A}" type="pres">
      <dgm:prSet presAssocID="{07B9090C-1A28-4361-913A-44CB2A40D7AC}" presName="childText" presStyleLbl="conFgAcc1" presStyleIdx="2" presStyleCnt="7">
        <dgm:presLayoutVars>
          <dgm:bulletEnabled val="1"/>
        </dgm:presLayoutVars>
      </dgm:prSet>
      <dgm:spPr/>
    </dgm:pt>
    <dgm:pt modelId="{18C0D56B-9E98-415E-A0AC-B876F836EF50}" type="pres">
      <dgm:prSet presAssocID="{CE7A8C3A-0CA8-4779-B9DE-64D67043EDC1}" presName="spaceBetweenRectangles" presStyleCnt="0"/>
      <dgm:spPr/>
    </dgm:pt>
    <dgm:pt modelId="{30D25E05-F0F8-4655-BC21-97DAAF466B84}" type="pres">
      <dgm:prSet presAssocID="{4EE9BB55-6ACC-4C4C-9739-4D3D49596A6D}" presName="parentLin" presStyleCnt="0"/>
      <dgm:spPr/>
    </dgm:pt>
    <dgm:pt modelId="{20FA3FE3-9930-41DD-97ED-A7FBA4D5EDF5}" type="pres">
      <dgm:prSet presAssocID="{4EE9BB55-6ACC-4C4C-9739-4D3D49596A6D}" presName="parentLeftMargin" presStyleLbl="node1" presStyleIdx="2" presStyleCnt="7"/>
      <dgm:spPr/>
      <dgm:t>
        <a:bodyPr/>
        <a:lstStyle/>
        <a:p>
          <a:endParaRPr lang="ru-RU"/>
        </a:p>
      </dgm:t>
    </dgm:pt>
    <dgm:pt modelId="{D8350043-6700-4F45-A604-F94DE60D83B9}" type="pres">
      <dgm:prSet presAssocID="{4EE9BB55-6ACC-4C4C-9739-4D3D49596A6D}" presName="parentText" presStyleLbl="node1" presStyleIdx="3" presStyleCnt="7" custLinFactNeighborX="-9987" custLinFactNeighborY="-252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B77B47-AA05-4F11-A3DA-BA99826C72C0}" type="pres">
      <dgm:prSet presAssocID="{4EE9BB55-6ACC-4C4C-9739-4D3D49596A6D}" presName="negativeSpace" presStyleCnt="0"/>
      <dgm:spPr/>
    </dgm:pt>
    <dgm:pt modelId="{A9E15780-0605-4D3C-AC59-6654E2637A25}" type="pres">
      <dgm:prSet presAssocID="{4EE9BB55-6ACC-4C4C-9739-4D3D49596A6D}" presName="childText" presStyleLbl="conFgAcc1" presStyleIdx="3" presStyleCnt="7">
        <dgm:presLayoutVars>
          <dgm:bulletEnabled val="1"/>
        </dgm:presLayoutVars>
      </dgm:prSet>
      <dgm:spPr/>
    </dgm:pt>
    <dgm:pt modelId="{B4519DC8-2B52-4CA1-BD4F-2CACC683786E}" type="pres">
      <dgm:prSet presAssocID="{81CF5610-A862-488D-B7CB-7D12CA7E8B96}" presName="spaceBetweenRectangles" presStyleCnt="0"/>
      <dgm:spPr/>
    </dgm:pt>
    <dgm:pt modelId="{6EFD7BA8-659F-4127-821E-BCDB00A73FEE}" type="pres">
      <dgm:prSet presAssocID="{2126FAC0-1829-45B0-AC96-39D6805A9B72}" presName="parentLin" presStyleCnt="0"/>
      <dgm:spPr/>
    </dgm:pt>
    <dgm:pt modelId="{71057753-E125-442E-BF34-CA980E793A51}" type="pres">
      <dgm:prSet presAssocID="{2126FAC0-1829-45B0-AC96-39D6805A9B72}" presName="parentLeftMargin" presStyleLbl="node1" presStyleIdx="3" presStyleCnt="7"/>
      <dgm:spPr/>
      <dgm:t>
        <a:bodyPr/>
        <a:lstStyle/>
        <a:p>
          <a:endParaRPr lang="ru-RU"/>
        </a:p>
      </dgm:t>
    </dgm:pt>
    <dgm:pt modelId="{047220DF-F749-4B44-8523-AE261C655FF5}" type="pres">
      <dgm:prSet presAssocID="{2126FAC0-1829-45B0-AC96-39D6805A9B72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49CD6C-B9D3-41F4-9341-339DCBDFFC50}" type="pres">
      <dgm:prSet presAssocID="{2126FAC0-1829-45B0-AC96-39D6805A9B72}" presName="negativeSpace" presStyleCnt="0"/>
      <dgm:spPr/>
    </dgm:pt>
    <dgm:pt modelId="{125106D9-2835-4134-B857-3F210CB0A298}" type="pres">
      <dgm:prSet presAssocID="{2126FAC0-1829-45B0-AC96-39D6805A9B72}" presName="childText" presStyleLbl="conFgAcc1" presStyleIdx="4" presStyleCnt="7">
        <dgm:presLayoutVars>
          <dgm:bulletEnabled val="1"/>
        </dgm:presLayoutVars>
      </dgm:prSet>
      <dgm:spPr/>
    </dgm:pt>
    <dgm:pt modelId="{2754648D-2F14-46FF-99B5-90B9EA099566}" type="pres">
      <dgm:prSet presAssocID="{1EB69A77-3D3D-4672-9CB3-CF6E67186931}" presName="spaceBetweenRectangles" presStyleCnt="0"/>
      <dgm:spPr/>
    </dgm:pt>
    <dgm:pt modelId="{86F1D04F-4CB6-4AC5-AC4C-6114F22AE5D6}" type="pres">
      <dgm:prSet presAssocID="{A7494760-691E-4AD1-8FE6-E7BD6A60292D}" presName="parentLin" presStyleCnt="0"/>
      <dgm:spPr/>
    </dgm:pt>
    <dgm:pt modelId="{01D2B416-345C-4D00-8464-1452B37FFDC4}" type="pres">
      <dgm:prSet presAssocID="{A7494760-691E-4AD1-8FE6-E7BD6A60292D}" presName="parentLeftMargin" presStyleLbl="node1" presStyleIdx="4" presStyleCnt="7"/>
      <dgm:spPr/>
      <dgm:t>
        <a:bodyPr/>
        <a:lstStyle/>
        <a:p>
          <a:endParaRPr lang="ru-RU"/>
        </a:p>
      </dgm:t>
    </dgm:pt>
    <dgm:pt modelId="{6F64AE59-26C4-41ED-B8D8-E49A48539927}" type="pres">
      <dgm:prSet presAssocID="{A7494760-691E-4AD1-8FE6-E7BD6A60292D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75CC92-4F74-4C42-93E7-FF2D72F0AA51}" type="pres">
      <dgm:prSet presAssocID="{A7494760-691E-4AD1-8FE6-E7BD6A60292D}" presName="negativeSpace" presStyleCnt="0"/>
      <dgm:spPr/>
    </dgm:pt>
    <dgm:pt modelId="{737195B5-E649-4D3D-B15B-20CAA50C6CC0}" type="pres">
      <dgm:prSet presAssocID="{A7494760-691E-4AD1-8FE6-E7BD6A60292D}" presName="childText" presStyleLbl="conFgAcc1" presStyleIdx="5" presStyleCnt="7">
        <dgm:presLayoutVars>
          <dgm:bulletEnabled val="1"/>
        </dgm:presLayoutVars>
      </dgm:prSet>
      <dgm:spPr/>
    </dgm:pt>
    <dgm:pt modelId="{8B14DC3C-A60B-4EDA-A904-58B2262A836D}" type="pres">
      <dgm:prSet presAssocID="{C4F5A6A9-E75A-4EB5-87BB-0B44E417B234}" presName="spaceBetweenRectangles" presStyleCnt="0"/>
      <dgm:spPr/>
    </dgm:pt>
    <dgm:pt modelId="{AF8FD61E-00D9-455C-8F6B-C3CF0A01E1B3}" type="pres">
      <dgm:prSet presAssocID="{D2AF98CF-83EB-4EB9-B33C-81E8017B3FB8}" presName="parentLin" presStyleCnt="0"/>
      <dgm:spPr/>
    </dgm:pt>
    <dgm:pt modelId="{42DA4269-99A6-4035-B967-7B8DB826842F}" type="pres">
      <dgm:prSet presAssocID="{D2AF98CF-83EB-4EB9-B33C-81E8017B3FB8}" presName="parentLeftMargin" presStyleLbl="node1" presStyleIdx="5" presStyleCnt="7"/>
      <dgm:spPr/>
      <dgm:t>
        <a:bodyPr/>
        <a:lstStyle/>
        <a:p>
          <a:endParaRPr lang="ru-RU"/>
        </a:p>
      </dgm:t>
    </dgm:pt>
    <dgm:pt modelId="{CD4058C0-AC55-4C7E-88D0-C39162749FD7}" type="pres">
      <dgm:prSet presAssocID="{D2AF98CF-83EB-4EB9-B33C-81E8017B3FB8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C31CF3-995E-4ED6-AFB4-2033A48FAF98}" type="pres">
      <dgm:prSet presAssocID="{D2AF98CF-83EB-4EB9-B33C-81E8017B3FB8}" presName="negativeSpace" presStyleCnt="0"/>
      <dgm:spPr/>
    </dgm:pt>
    <dgm:pt modelId="{51841603-D365-4695-9F0D-A800B69EF63C}" type="pres">
      <dgm:prSet presAssocID="{D2AF98CF-83EB-4EB9-B33C-81E8017B3FB8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3DB3B7E3-DFEC-446A-ADEB-51F9ED87AC9A}" type="presOf" srcId="{D19CD9BB-5D8D-4912-81A4-7991AC135071}" destId="{959FAE06-BE45-4D5A-9857-C38337941E96}" srcOrd="1" destOrd="0" presId="urn:microsoft.com/office/officeart/2005/8/layout/list1"/>
    <dgm:cxn modelId="{F4114590-8F90-49E9-8666-1A8BAA404506}" srcId="{DC593BEF-0CB0-419D-8DA0-AF5CAB319897}" destId="{4EE9BB55-6ACC-4C4C-9739-4D3D49596A6D}" srcOrd="3" destOrd="0" parTransId="{B746383D-569E-47BC-8638-9F1FE661C6CC}" sibTransId="{81CF5610-A862-488D-B7CB-7D12CA7E8B96}"/>
    <dgm:cxn modelId="{EA31CF55-D7CC-4662-B3CD-B00FCCA89CF9}" type="presOf" srcId="{2126FAC0-1829-45B0-AC96-39D6805A9B72}" destId="{71057753-E125-442E-BF34-CA980E793A51}" srcOrd="0" destOrd="0" presId="urn:microsoft.com/office/officeart/2005/8/layout/list1"/>
    <dgm:cxn modelId="{76B2A310-4BB6-46FB-8548-CDFA7EC8FE45}" type="presOf" srcId="{D2AF98CF-83EB-4EB9-B33C-81E8017B3FB8}" destId="{CD4058C0-AC55-4C7E-88D0-C39162749FD7}" srcOrd="1" destOrd="0" presId="urn:microsoft.com/office/officeart/2005/8/layout/list1"/>
    <dgm:cxn modelId="{0935798D-6E93-48C0-B6FD-47C0B7ACFC89}" type="presOf" srcId="{D2AF98CF-83EB-4EB9-B33C-81E8017B3FB8}" destId="{42DA4269-99A6-4035-B967-7B8DB826842F}" srcOrd="0" destOrd="0" presId="urn:microsoft.com/office/officeart/2005/8/layout/list1"/>
    <dgm:cxn modelId="{6386928C-E0B0-4087-A1BD-564F1E02FE4E}" type="presOf" srcId="{0FB05DE8-7A3D-45E6-A666-C9F26A88FC72}" destId="{17DD3B14-B6BF-4D98-8ABE-96B9A6985076}" srcOrd="0" destOrd="0" presId="urn:microsoft.com/office/officeart/2005/8/layout/list1"/>
    <dgm:cxn modelId="{02012A55-F32F-49CF-A4F5-17C779D5FE69}" srcId="{DC593BEF-0CB0-419D-8DA0-AF5CAB319897}" destId="{D19CD9BB-5D8D-4912-81A4-7991AC135071}" srcOrd="1" destOrd="0" parTransId="{0F807649-79DB-4619-A695-360D73D6AC33}" sibTransId="{9CA2FC08-FCB9-4A7D-A6EA-7766B028309C}"/>
    <dgm:cxn modelId="{77925EC4-8891-4291-B079-7EE711C9812C}" type="presOf" srcId="{D19CD9BB-5D8D-4912-81A4-7991AC135071}" destId="{07F99959-1703-4FC7-B551-E63606032E52}" srcOrd="0" destOrd="0" presId="urn:microsoft.com/office/officeart/2005/8/layout/list1"/>
    <dgm:cxn modelId="{4F1D8F69-4550-4132-9272-76956BF1B0AD}" type="presOf" srcId="{07B9090C-1A28-4361-913A-44CB2A40D7AC}" destId="{F27149C7-A4BE-419F-8D79-E01ACC4F05BD}" srcOrd="1" destOrd="0" presId="urn:microsoft.com/office/officeart/2005/8/layout/list1"/>
    <dgm:cxn modelId="{16951C1B-30A3-45BE-8F4D-47E326E6AF87}" type="presOf" srcId="{DC593BEF-0CB0-419D-8DA0-AF5CAB319897}" destId="{0FBF9144-8296-4551-ABD7-BE951471D5CC}" srcOrd="0" destOrd="0" presId="urn:microsoft.com/office/officeart/2005/8/layout/list1"/>
    <dgm:cxn modelId="{C959468E-0554-4511-8E24-69D6B9A1C5E0}" srcId="{DC593BEF-0CB0-419D-8DA0-AF5CAB319897}" destId="{07B9090C-1A28-4361-913A-44CB2A40D7AC}" srcOrd="2" destOrd="0" parTransId="{C67547C2-19D5-4535-AF6A-3DE643F65AC8}" sibTransId="{CE7A8C3A-0CA8-4779-B9DE-64D67043EDC1}"/>
    <dgm:cxn modelId="{2B9647F3-5751-4158-B274-4396BF104F88}" type="presOf" srcId="{A7494760-691E-4AD1-8FE6-E7BD6A60292D}" destId="{01D2B416-345C-4D00-8464-1452B37FFDC4}" srcOrd="0" destOrd="0" presId="urn:microsoft.com/office/officeart/2005/8/layout/list1"/>
    <dgm:cxn modelId="{E6F0B532-58E2-4090-A96A-FBC207CC7EC5}" type="presOf" srcId="{4EE9BB55-6ACC-4C4C-9739-4D3D49596A6D}" destId="{D8350043-6700-4F45-A604-F94DE60D83B9}" srcOrd="1" destOrd="0" presId="urn:microsoft.com/office/officeart/2005/8/layout/list1"/>
    <dgm:cxn modelId="{A5A59EB9-E3A0-409C-8F5C-B00352C09C2D}" type="presOf" srcId="{2126FAC0-1829-45B0-AC96-39D6805A9B72}" destId="{047220DF-F749-4B44-8523-AE261C655FF5}" srcOrd="1" destOrd="0" presId="urn:microsoft.com/office/officeart/2005/8/layout/list1"/>
    <dgm:cxn modelId="{F205BB31-F67F-4D51-BA35-11A8433F05F2}" srcId="{DC593BEF-0CB0-419D-8DA0-AF5CAB319897}" destId="{D2AF98CF-83EB-4EB9-B33C-81E8017B3FB8}" srcOrd="6" destOrd="0" parTransId="{F0535092-6720-40B4-A8CD-65B7CA7F3E60}" sibTransId="{28397F86-1BD1-4929-BE0E-DFB97B83133A}"/>
    <dgm:cxn modelId="{1CB3CD5C-7463-495B-B903-8B236B4B22D1}" type="presOf" srcId="{07B9090C-1A28-4361-913A-44CB2A40D7AC}" destId="{8A4EC52C-6009-44A7-96B7-AFF2A15BDDF7}" srcOrd="0" destOrd="0" presId="urn:microsoft.com/office/officeart/2005/8/layout/list1"/>
    <dgm:cxn modelId="{8E2A9D2E-C76C-4B68-9678-185C69DFCDFE}" type="presOf" srcId="{4EE9BB55-6ACC-4C4C-9739-4D3D49596A6D}" destId="{20FA3FE3-9930-41DD-97ED-A7FBA4D5EDF5}" srcOrd="0" destOrd="0" presId="urn:microsoft.com/office/officeart/2005/8/layout/list1"/>
    <dgm:cxn modelId="{339FD501-5A22-4A51-9345-479E8845F4C5}" srcId="{DC593BEF-0CB0-419D-8DA0-AF5CAB319897}" destId="{A7494760-691E-4AD1-8FE6-E7BD6A60292D}" srcOrd="5" destOrd="0" parTransId="{C5894407-8830-4620-B600-314A53180ED6}" sibTransId="{C4F5A6A9-E75A-4EB5-87BB-0B44E417B234}"/>
    <dgm:cxn modelId="{807E0DCB-7173-4E07-98E3-19B01C270EF0}" srcId="{DC593BEF-0CB0-419D-8DA0-AF5CAB319897}" destId="{2126FAC0-1829-45B0-AC96-39D6805A9B72}" srcOrd="4" destOrd="0" parTransId="{96207374-D0A3-47DD-A253-B9C07B5FBD10}" sibTransId="{1EB69A77-3D3D-4672-9CB3-CF6E67186931}"/>
    <dgm:cxn modelId="{08BDEB35-05EB-41C9-A5FE-1F9C6EE7FC19}" type="presOf" srcId="{0FB05DE8-7A3D-45E6-A666-C9F26A88FC72}" destId="{8449BA58-FC19-4947-A18E-1A28A5B83037}" srcOrd="1" destOrd="0" presId="urn:microsoft.com/office/officeart/2005/8/layout/list1"/>
    <dgm:cxn modelId="{D9573AB2-ACD8-43EF-8E5E-FE0582FD41CE}" srcId="{DC593BEF-0CB0-419D-8DA0-AF5CAB319897}" destId="{0FB05DE8-7A3D-45E6-A666-C9F26A88FC72}" srcOrd="0" destOrd="0" parTransId="{8EF846B6-98FB-450D-B5D9-0DB74DA0EC25}" sibTransId="{18D3CC88-C223-49B8-942B-987D2276B36D}"/>
    <dgm:cxn modelId="{F7C7D6B4-8931-42BE-B18F-F88727DCF3AC}" type="presOf" srcId="{A7494760-691E-4AD1-8FE6-E7BD6A60292D}" destId="{6F64AE59-26C4-41ED-B8D8-E49A48539927}" srcOrd="1" destOrd="0" presId="urn:microsoft.com/office/officeart/2005/8/layout/list1"/>
    <dgm:cxn modelId="{3A8EBD87-F2C9-4293-B3A8-0F694C2A267A}" type="presParOf" srcId="{0FBF9144-8296-4551-ABD7-BE951471D5CC}" destId="{458AB8A4-6DAC-4AA0-8CF6-1FA96F9E711A}" srcOrd="0" destOrd="0" presId="urn:microsoft.com/office/officeart/2005/8/layout/list1"/>
    <dgm:cxn modelId="{A9B7DC13-93ED-40AF-8EA0-ED736758BE61}" type="presParOf" srcId="{458AB8A4-6DAC-4AA0-8CF6-1FA96F9E711A}" destId="{17DD3B14-B6BF-4D98-8ABE-96B9A6985076}" srcOrd="0" destOrd="0" presId="urn:microsoft.com/office/officeart/2005/8/layout/list1"/>
    <dgm:cxn modelId="{7B269B8E-2826-4F86-A57F-99E081BB5638}" type="presParOf" srcId="{458AB8A4-6DAC-4AA0-8CF6-1FA96F9E711A}" destId="{8449BA58-FC19-4947-A18E-1A28A5B83037}" srcOrd="1" destOrd="0" presId="urn:microsoft.com/office/officeart/2005/8/layout/list1"/>
    <dgm:cxn modelId="{102102D2-7D3A-4AB1-A08E-D1CEC6FC2B7B}" type="presParOf" srcId="{0FBF9144-8296-4551-ABD7-BE951471D5CC}" destId="{50C88CFE-A792-4462-B3A0-758A857918A9}" srcOrd="1" destOrd="0" presId="urn:microsoft.com/office/officeart/2005/8/layout/list1"/>
    <dgm:cxn modelId="{B4EFDE5A-2AF5-478E-9A48-1CFA37AD3EAB}" type="presParOf" srcId="{0FBF9144-8296-4551-ABD7-BE951471D5CC}" destId="{B5284EFF-AA2C-49BF-ADBA-88389AE36B26}" srcOrd="2" destOrd="0" presId="urn:microsoft.com/office/officeart/2005/8/layout/list1"/>
    <dgm:cxn modelId="{02C6B3F2-B2DA-4D1D-93F2-C67D4480F232}" type="presParOf" srcId="{0FBF9144-8296-4551-ABD7-BE951471D5CC}" destId="{A7A3B88A-6B64-4F86-8F7B-647AA7FBA441}" srcOrd="3" destOrd="0" presId="urn:microsoft.com/office/officeart/2005/8/layout/list1"/>
    <dgm:cxn modelId="{ACA415E2-FD67-47EE-B684-181C477D7FF5}" type="presParOf" srcId="{0FBF9144-8296-4551-ABD7-BE951471D5CC}" destId="{637E4B71-2B43-41D7-822B-74B182CD6ED3}" srcOrd="4" destOrd="0" presId="urn:microsoft.com/office/officeart/2005/8/layout/list1"/>
    <dgm:cxn modelId="{8ADB82B0-5092-4187-AB91-98C2648A5DFF}" type="presParOf" srcId="{637E4B71-2B43-41D7-822B-74B182CD6ED3}" destId="{07F99959-1703-4FC7-B551-E63606032E52}" srcOrd="0" destOrd="0" presId="urn:microsoft.com/office/officeart/2005/8/layout/list1"/>
    <dgm:cxn modelId="{DACA313B-C304-487A-BB80-4402BF566965}" type="presParOf" srcId="{637E4B71-2B43-41D7-822B-74B182CD6ED3}" destId="{959FAE06-BE45-4D5A-9857-C38337941E96}" srcOrd="1" destOrd="0" presId="urn:microsoft.com/office/officeart/2005/8/layout/list1"/>
    <dgm:cxn modelId="{79CE1A71-75A6-410A-8695-93A74E3D9E5F}" type="presParOf" srcId="{0FBF9144-8296-4551-ABD7-BE951471D5CC}" destId="{B91B600F-BAD4-4757-96F4-768967A032F1}" srcOrd="5" destOrd="0" presId="urn:microsoft.com/office/officeart/2005/8/layout/list1"/>
    <dgm:cxn modelId="{9DB9D0AC-8A13-4C8A-80AD-46786A5866FC}" type="presParOf" srcId="{0FBF9144-8296-4551-ABD7-BE951471D5CC}" destId="{B8B0AD8E-D06D-48C7-BFB9-DC33BC95F43A}" srcOrd="6" destOrd="0" presId="urn:microsoft.com/office/officeart/2005/8/layout/list1"/>
    <dgm:cxn modelId="{1A9041FF-7C81-44F9-ACD5-6266180D3B7F}" type="presParOf" srcId="{0FBF9144-8296-4551-ABD7-BE951471D5CC}" destId="{9C6C593C-9AE3-434F-8DBF-EA987AD4AE06}" srcOrd="7" destOrd="0" presId="urn:microsoft.com/office/officeart/2005/8/layout/list1"/>
    <dgm:cxn modelId="{FE9135E2-B02B-496F-8B2C-A7AE14A978C7}" type="presParOf" srcId="{0FBF9144-8296-4551-ABD7-BE951471D5CC}" destId="{AAC26853-A5EE-4E22-BA30-119A1FBC8172}" srcOrd="8" destOrd="0" presId="urn:microsoft.com/office/officeart/2005/8/layout/list1"/>
    <dgm:cxn modelId="{4C8E499C-5C40-452B-B5BE-B0FFCF6FF1A1}" type="presParOf" srcId="{AAC26853-A5EE-4E22-BA30-119A1FBC8172}" destId="{8A4EC52C-6009-44A7-96B7-AFF2A15BDDF7}" srcOrd="0" destOrd="0" presId="urn:microsoft.com/office/officeart/2005/8/layout/list1"/>
    <dgm:cxn modelId="{C3E5D6D9-F365-4684-AD6E-EB5CBAB7CDFE}" type="presParOf" srcId="{AAC26853-A5EE-4E22-BA30-119A1FBC8172}" destId="{F27149C7-A4BE-419F-8D79-E01ACC4F05BD}" srcOrd="1" destOrd="0" presId="urn:microsoft.com/office/officeart/2005/8/layout/list1"/>
    <dgm:cxn modelId="{4EF31384-F545-461A-A08C-D53FB8B06CA0}" type="presParOf" srcId="{0FBF9144-8296-4551-ABD7-BE951471D5CC}" destId="{BDD8CB26-D73B-494D-A329-05CF4A74A57D}" srcOrd="9" destOrd="0" presId="urn:microsoft.com/office/officeart/2005/8/layout/list1"/>
    <dgm:cxn modelId="{E2A72709-8AE4-4872-A15C-984179B619D2}" type="presParOf" srcId="{0FBF9144-8296-4551-ABD7-BE951471D5CC}" destId="{7BCAAD64-67F1-4676-B553-158CACCCB22A}" srcOrd="10" destOrd="0" presId="urn:microsoft.com/office/officeart/2005/8/layout/list1"/>
    <dgm:cxn modelId="{9A069F3F-8099-4AFA-A0D4-112C5CDF7155}" type="presParOf" srcId="{0FBF9144-8296-4551-ABD7-BE951471D5CC}" destId="{18C0D56B-9E98-415E-A0AC-B876F836EF50}" srcOrd="11" destOrd="0" presId="urn:microsoft.com/office/officeart/2005/8/layout/list1"/>
    <dgm:cxn modelId="{36DF79B1-854B-44A2-BFBB-AA7EEDD90E63}" type="presParOf" srcId="{0FBF9144-8296-4551-ABD7-BE951471D5CC}" destId="{30D25E05-F0F8-4655-BC21-97DAAF466B84}" srcOrd="12" destOrd="0" presId="urn:microsoft.com/office/officeart/2005/8/layout/list1"/>
    <dgm:cxn modelId="{DBDC5AC0-A9AB-4959-9F3D-569D69819D93}" type="presParOf" srcId="{30D25E05-F0F8-4655-BC21-97DAAF466B84}" destId="{20FA3FE3-9930-41DD-97ED-A7FBA4D5EDF5}" srcOrd="0" destOrd="0" presId="urn:microsoft.com/office/officeart/2005/8/layout/list1"/>
    <dgm:cxn modelId="{D39DC61C-7EF9-4B54-9C75-5082EF04A5E0}" type="presParOf" srcId="{30D25E05-F0F8-4655-BC21-97DAAF466B84}" destId="{D8350043-6700-4F45-A604-F94DE60D83B9}" srcOrd="1" destOrd="0" presId="urn:microsoft.com/office/officeart/2005/8/layout/list1"/>
    <dgm:cxn modelId="{08C96CFD-6006-4663-AFB7-30A99C9AD746}" type="presParOf" srcId="{0FBF9144-8296-4551-ABD7-BE951471D5CC}" destId="{AFB77B47-AA05-4F11-A3DA-BA99826C72C0}" srcOrd="13" destOrd="0" presId="urn:microsoft.com/office/officeart/2005/8/layout/list1"/>
    <dgm:cxn modelId="{2F6D5427-AD4E-4DF1-89F1-F4B11431E4FB}" type="presParOf" srcId="{0FBF9144-8296-4551-ABD7-BE951471D5CC}" destId="{A9E15780-0605-4D3C-AC59-6654E2637A25}" srcOrd="14" destOrd="0" presId="urn:microsoft.com/office/officeart/2005/8/layout/list1"/>
    <dgm:cxn modelId="{4C32C6D7-ADB8-4857-B45B-EE171176AE4A}" type="presParOf" srcId="{0FBF9144-8296-4551-ABD7-BE951471D5CC}" destId="{B4519DC8-2B52-4CA1-BD4F-2CACC683786E}" srcOrd="15" destOrd="0" presId="urn:microsoft.com/office/officeart/2005/8/layout/list1"/>
    <dgm:cxn modelId="{0A9DFA4A-C5C6-4C05-8069-E8C6B0F697DC}" type="presParOf" srcId="{0FBF9144-8296-4551-ABD7-BE951471D5CC}" destId="{6EFD7BA8-659F-4127-821E-BCDB00A73FEE}" srcOrd="16" destOrd="0" presId="urn:microsoft.com/office/officeart/2005/8/layout/list1"/>
    <dgm:cxn modelId="{2377B472-05CD-45A3-B9BB-533D47BA7A01}" type="presParOf" srcId="{6EFD7BA8-659F-4127-821E-BCDB00A73FEE}" destId="{71057753-E125-442E-BF34-CA980E793A51}" srcOrd="0" destOrd="0" presId="urn:microsoft.com/office/officeart/2005/8/layout/list1"/>
    <dgm:cxn modelId="{8C520B8A-BF57-424B-A7C4-0200D3706B07}" type="presParOf" srcId="{6EFD7BA8-659F-4127-821E-BCDB00A73FEE}" destId="{047220DF-F749-4B44-8523-AE261C655FF5}" srcOrd="1" destOrd="0" presId="urn:microsoft.com/office/officeart/2005/8/layout/list1"/>
    <dgm:cxn modelId="{FCD5268D-9853-475F-BB09-0694B19FCCD8}" type="presParOf" srcId="{0FBF9144-8296-4551-ABD7-BE951471D5CC}" destId="{3049CD6C-B9D3-41F4-9341-339DCBDFFC50}" srcOrd="17" destOrd="0" presId="urn:microsoft.com/office/officeart/2005/8/layout/list1"/>
    <dgm:cxn modelId="{570E28BC-E535-45F5-8371-3B3BD3835EDC}" type="presParOf" srcId="{0FBF9144-8296-4551-ABD7-BE951471D5CC}" destId="{125106D9-2835-4134-B857-3F210CB0A298}" srcOrd="18" destOrd="0" presId="urn:microsoft.com/office/officeart/2005/8/layout/list1"/>
    <dgm:cxn modelId="{82FCF8FB-CCFD-4679-9AF8-0E5CAB961D74}" type="presParOf" srcId="{0FBF9144-8296-4551-ABD7-BE951471D5CC}" destId="{2754648D-2F14-46FF-99B5-90B9EA099566}" srcOrd="19" destOrd="0" presId="urn:microsoft.com/office/officeart/2005/8/layout/list1"/>
    <dgm:cxn modelId="{C7C3D8C5-3C00-499D-B966-F01F448ECFD9}" type="presParOf" srcId="{0FBF9144-8296-4551-ABD7-BE951471D5CC}" destId="{86F1D04F-4CB6-4AC5-AC4C-6114F22AE5D6}" srcOrd="20" destOrd="0" presId="urn:microsoft.com/office/officeart/2005/8/layout/list1"/>
    <dgm:cxn modelId="{6AE4D1EC-4F72-424F-A2BB-CDD8E55EC21A}" type="presParOf" srcId="{86F1D04F-4CB6-4AC5-AC4C-6114F22AE5D6}" destId="{01D2B416-345C-4D00-8464-1452B37FFDC4}" srcOrd="0" destOrd="0" presId="urn:microsoft.com/office/officeart/2005/8/layout/list1"/>
    <dgm:cxn modelId="{24BE63B2-FA07-494D-857F-13F7922F5E1B}" type="presParOf" srcId="{86F1D04F-4CB6-4AC5-AC4C-6114F22AE5D6}" destId="{6F64AE59-26C4-41ED-B8D8-E49A48539927}" srcOrd="1" destOrd="0" presId="urn:microsoft.com/office/officeart/2005/8/layout/list1"/>
    <dgm:cxn modelId="{EE78EFAE-1FCC-4755-B443-5AA96C4C8428}" type="presParOf" srcId="{0FBF9144-8296-4551-ABD7-BE951471D5CC}" destId="{3575CC92-4F74-4C42-93E7-FF2D72F0AA51}" srcOrd="21" destOrd="0" presId="urn:microsoft.com/office/officeart/2005/8/layout/list1"/>
    <dgm:cxn modelId="{1354FB60-42BB-44AE-9B0B-3E46B92F0131}" type="presParOf" srcId="{0FBF9144-8296-4551-ABD7-BE951471D5CC}" destId="{737195B5-E649-4D3D-B15B-20CAA50C6CC0}" srcOrd="22" destOrd="0" presId="urn:microsoft.com/office/officeart/2005/8/layout/list1"/>
    <dgm:cxn modelId="{9A3A6D05-9837-4934-8512-C57D6EF4D5EB}" type="presParOf" srcId="{0FBF9144-8296-4551-ABD7-BE951471D5CC}" destId="{8B14DC3C-A60B-4EDA-A904-58B2262A836D}" srcOrd="23" destOrd="0" presId="urn:microsoft.com/office/officeart/2005/8/layout/list1"/>
    <dgm:cxn modelId="{8E875AF0-F61A-4B17-8B49-667884713CD5}" type="presParOf" srcId="{0FBF9144-8296-4551-ABD7-BE951471D5CC}" destId="{AF8FD61E-00D9-455C-8F6B-C3CF0A01E1B3}" srcOrd="24" destOrd="0" presId="urn:microsoft.com/office/officeart/2005/8/layout/list1"/>
    <dgm:cxn modelId="{8A0C2124-4C0B-44ED-8AD1-49DA2FB07D2C}" type="presParOf" srcId="{AF8FD61E-00D9-455C-8F6B-C3CF0A01E1B3}" destId="{42DA4269-99A6-4035-B967-7B8DB826842F}" srcOrd="0" destOrd="0" presId="urn:microsoft.com/office/officeart/2005/8/layout/list1"/>
    <dgm:cxn modelId="{D00BEBEB-CB64-49F7-ACA6-BBE13B36172B}" type="presParOf" srcId="{AF8FD61E-00D9-455C-8F6B-C3CF0A01E1B3}" destId="{CD4058C0-AC55-4C7E-88D0-C39162749FD7}" srcOrd="1" destOrd="0" presId="urn:microsoft.com/office/officeart/2005/8/layout/list1"/>
    <dgm:cxn modelId="{FEF5D8D5-E643-4B7E-95C4-96F04445AD0D}" type="presParOf" srcId="{0FBF9144-8296-4551-ABD7-BE951471D5CC}" destId="{16C31CF3-995E-4ED6-AFB4-2033A48FAF98}" srcOrd="25" destOrd="0" presId="urn:microsoft.com/office/officeart/2005/8/layout/list1"/>
    <dgm:cxn modelId="{F54477CF-02B9-43DA-83CB-75C1AC54F05E}" type="presParOf" srcId="{0FBF9144-8296-4551-ABD7-BE951471D5CC}" destId="{51841603-D365-4695-9F0D-A800B69EF63C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1443074-671A-44D8-9993-467EDA93A70C}" type="doc">
      <dgm:prSet loTypeId="urn:microsoft.com/office/officeart/2005/8/layout/radial4" loCatId="relationship" qsTypeId="urn:microsoft.com/office/officeart/2005/8/quickstyle/3d1" qsCatId="3D" csTypeId="urn:microsoft.com/office/officeart/2005/8/colors/accent3_5" csCatId="accent3" phldr="1"/>
      <dgm:spPr/>
      <dgm:t>
        <a:bodyPr/>
        <a:lstStyle/>
        <a:p>
          <a:endParaRPr lang="ru-RU"/>
        </a:p>
      </dgm:t>
    </dgm:pt>
    <dgm:pt modelId="{99879E95-8D84-42EE-A04A-F4D912669935}">
      <dgm:prSet phldrT="[Текст]" phldr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endParaRPr lang="ru-RU" b="1" cap="none" spc="0" dirty="0">
            <a:ln w="19050">
              <a:solidFill>
                <a:schemeClr val="tx2">
                  <a:tint val="1000"/>
                </a:schemeClr>
              </a:solidFill>
              <a:prstDash val="solid"/>
            </a:ln>
            <a:solidFill>
              <a:schemeClr val="accent3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</a:endParaRPr>
        </a:p>
      </dgm:t>
    </dgm:pt>
    <dgm:pt modelId="{298457E1-46A3-4774-88B5-02877F5C73DF}" type="parTrans" cxnId="{6099A0D6-AA1A-4E48-B479-5C1369536993}">
      <dgm:prSet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endParaRPr lang="ru-RU" b="1" cap="none" spc="0">
            <a:ln w="19050">
              <a:solidFill>
                <a:schemeClr val="tx2">
                  <a:tint val="1000"/>
                </a:schemeClr>
              </a:solidFill>
              <a:prstDash val="solid"/>
            </a:ln>
            <a:solidFill>
              <a:schemeClr val="accent3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</a:endParaRPr>
        </a:p>
      </dgm:t>
    </dgm:pt>
    <dgm:pt modelId="{9B74E158-7101-41D8-84EA-5C8429F0D468}" type="sibTrans" cxnId="{6099A0D6-AA1A-4E48-B479-5C1369536993}">
      <dgm:prSet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endParaRPr lang="ru-RU" b="1" cap="none" spc="0">
            <a:ln w="19050">
              <a:solidFill>
                <a:schemeClr val="tx2">
                  <a:tint val="1000"/>
                </a:schemeClr>
              </a:solidFill>
              <a:prstDash val="solid"/>
            </a:ln>
            <a:solidFill>
              <a:schemeClr val="accent3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</a:endParaRPr>
        </a:p>
      </dgm:t>
    </dgm:pt>
    <dgm:pt modelId="{417534A0-B38C-4750-823D-9F647B65CD54}">
      <dgm:prSet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r>
            <a:rPr lang="ru-RU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rPr>
            <a:t> Осознанное отношение родителей к личностному развитию детей раннего и дошкольного возраста, в т.ч. и детей с  ОВЗ</a:t>
          </a:r>
          <a:endParaRPr lang="ru-RU" b="1" cap="none" spc="0" dirty="0">
            <a:ln w="19050">
              <a:solidFill>
                <a:schemeClr val="tx2">
                  <a:tint val="1000"/>
                </a:schemeClr>
              </a:solidFill>
              <a:prstDash val="solid"/>
            </a:ln>
            <a:solidFill>
              <a:schemeClr val="accent3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</a:endParaRPr>
        </a:p>
      </dgm:t>
    </dgm:pt>
    <dgm:pt modelId="{1557A1DF-F5FA-4473-BB3C-3BED71F31FF7}" type="parTrans" cxnId="{B61EF25A-0D05-4479-9640-4695E724EAB8}">
      <dgm:prSet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endParaRPr lang="ru-RU" b="1" cap="none" spc="0">
            <a:ln w="19050">
              <a:solidFill>
                <a:schemeClr val="tx2">
                  <a:tint val="1000"/>
                </a:schemeClr>
              </a:solidFill>
              <a:prstDash val="solid"/>
            </a:ln>
            <a:solidFill>
              <a:schemeClr val="accent3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</a:endParaRPr>
        </a:p>
      </dgm:t>
    </dgm:pt>
    <dgm:pt modelId="{2E29E2A7-1708-481B-A787-8C3241B55A6A}" type="sibTrans" cxnId="{B61EF25A-0D05-4479-9640-4695E724EAB8}">
      <dgm:prSet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endParaRPr lang="ru-RU" b="1" cap="none" spc="0">
            <a:ln w="19050">
              <a:solidFill>
                <a:schemeClr val="tx2">
                  <a:tint val="1000"/>
                </a:schemeClr>
              </a:solidFill>
              <a:prstDash val="solid"/>
            </a:ln>
            <a:solidFill>
              <a:schemeClr val="accent3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</a:endParaRPr>
        </a:p>
      </dgm:t>
    </dgm:pt>
    <dgm:pt modelId="{730E3738-DF36-4924-932D-ACDCE4C81D20}">
      <dgm:prSet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r>
            <a:rPr lang="ru-RU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rPr>
            <a:t>Безболезненной адаптации детей к условиям ДОУ</a:t>
          </a:r>
          <a:endParaRPr lang="ru-RU" b="1" cap="none" spc="0" dirty="0">
            <a:ln w="19050">
              <a:solidFill>
                <a:schemeClr val="tx2">
                  <a:tint val="1000"/>
                </a:schemeClr>
              </a:solidFill>
              <a:prstDash val="solid"/>
            </a:ln>
            <a:solidFill>
              <a:schemeClr val="accent3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</a:endParaRPr>
        </a:p>
      </dgm:t>
    </dgm:pt>
    <dgm:pt modelId="{F871C930-59C0-41EA-BB4F-B918367D679F}" type="parTrans" cxnId="{F5666303-11F5-4B02-ACFC-1A37666E37D7}">
      <dgm:prSet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endParaRPr lang="ru-RU" b="1" cap="none" spc="0">
            <a:ln w="19050">
              <a:solidFill>
                <a:schemeClr val="tx2">
                  <a:tint val="1000"/>
                </a:schemeClr>
              </a:solidFill>
              <a:prstDash val="solid"/>
            </a:ln>
            <a:solidFill>
              <a:schemeClr val="accent3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</a:endParaRPr>
        </a:p>
      </dgm:t>
    </dgm:pt>
    <dgm:pt modelId="{1458817E-E31B-466E-9702-D99548D33607}" type="sibTrans" cxnId="{F5666303-11F5-4B02-ACFC-1A37666E37D7}">
      <dgm:prSet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endParaRPr lang="ru-RU" b="1" cap="none" spc="0">
            <a:ln w="19050">
              <a:solidFill>
                <a:schemeClr val="tx2">
                  <a:tint val="1000"/>
                </a:schemeClr>
              </a:solidFill>
              <a:prstDash val="solid"/>
            </a:ln>
            <a:solidFill>
              <a:schemeClr val="accent3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</a:endParaRPr>
        </a:p>
      </dgm:t>
    </dgm:pt>
    <dgm:pt modelId="{0B0C0995-A0B9-4457-BEC4-E58685C4621F}">
      <dgm:prSet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r>
            <a:rPr lang="ru-RU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rPr>
            <a:t>Повышение физического и психического уровня развития детей дошкольного возраста.</a:t>
          </a:r>
          <a:endParaRPr lang="ru-RU" b="1" cap="none" spc="0" dirty="0">
            <a:ln w="19050">
              <a:solidFill>
                <a:schemeClr val="tx2">
                  <a:tint val="1000"/>
                </a:schemeClr>
              </a:solidFill>
              <a:prstDash val="solid"/>
            </a:ln>
            <a:solidFill>
              <a:schemeClr val="accent3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</a:endParaRPr>
        </a:p>
      </dgm:t>
    </dgm:pt>
    <dgm:pt modelId="{55CA82AE-AF45-4D3F-9447-C979B37B3454}" type="parTrans" cxnId="{51AD2AA9-6249-4EE8-9C21-389F321C20B0}">
      <dgm:prSet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endParaRPr lang="ru-RU" b="1" cap="none" spc="0">
            <a:ln w="19050">
              <a:solidFill>
                <a:schemeClr val="tx2">
                  <a:tint val="1000"/>
                </a:schemeClr>
              </a:solidFill>
              <a:prstDash val="solid"/>
            </a:ln>
            <a:solidFill>
              <a:schemeClr val="accent3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</a:endParaRPr>
        </a:p>
      </dgm:t>
    </dgm:pt>
    <dgm:pt modelId="{FA7E1B9A-112A-4AC5-8927-C1E5130AE5C5}" type="sibTrans" cxnId="{51AD2AA9-6249-4EE8-9C21-389F321C20B0}">
      <dgm:prSet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endParaRPr lang="ru-RU" b="1" cap="none" spc="0">
            <a:ln w="19050">
              <a:solidFill>
                <a:schemeClr val="tx2">
                  <a:tint val="1000"/>
                </a:schemeClr>
              </a:solidFill>
              <a:prstDash val="solid"/>
            </a:ln>
            <a:solidFill>
              <a:schemeClr val="accent3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</a:endParaRPr>
        </a:p>
      </dgm:t>
    </dgm:pt>
    <dgm:pt modelId="{A35D0259-5579-4ED6-A34A-DBDFFF783525}" type="pres">
      <dgm:prSet presAssocID="{61443074-671A-44D8-9993-467EDA93A70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7A471AA-9823-4436-BF7C-9E2F683C8076}" type="pres">
      <dgm:prSet presAssocID="{99879E95-8D84-42EE-A04A-F4D912669935}" presName="centerShape" presStyleLbl="node0" presStyleIdx="0" presStyleCnt="1" custScaleX="111663" custScaleY="119452"/>
      <dgm:spPr/>
      <dgm:t>
        <a:bodyPr/>
        <a:lstStyle/>
        <a:p>
          <a:endParaRPr lang="ru-RU"/>
        </a:p>
      </dgm:t>
    </dgm:pt>
    <dgm:pt modelId="{B0E882A5-36B6-4B99-9307-F1DFC5F04014}" type="pres">
      <dgm:prSet presAssocID="{1557A1DF-F5FA-4473-BB3C-3BED71F31FF7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42044950-56C9-4202-B35B-D2B9FA5C2B1A}" type="pres">
      <dgm:prSet presAssocID="{417534A0-B38C-4750-823D-9F647B65CD5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B266F9-463E-400E-86CA-D52BFF61A7C8}" type="pres">
      <dgm:prSet presAssocID="{F871C930-59C0-41EA-BB4F-B918367D679F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9B45DB4B-0441-4C97-8584-6F8423288082}" type="pres">
      <dgm:prSet presAssocID="{730E3738-DF36-4924-932D-ACDCE4C81D2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56F122-0AD3-4B7A-A540-EB14C811D1EA}" type="pres">
      <dgm:prSet presAssocID="{55CA82AE-AF45-4D3F-9447-C979B37B3454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74AF947F-0627-472D-869C-58C45FA915CA}" type="pres">
      <dgm:prSet presAssocID="{0B0C0995-A0B9-4457-BEC4-E58685C4621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1AD2AA9-6249-4EE8-9C21-389F321C20B0}" srcId="{99879E95-8D84-42EE-A04A-F4D912669935}" destId="{0B0C0995-A0B9-4457-BEC4-E58685C4621F}" srcOrd="2" destOrd="0" parTransId="{55CA82AE-AF45-4D3F-9447-C979B37B3454}" sibTransId="{FA7E1B9A-112A-4AC5-8927-C1E5130AE5C5}"/>
    <dgm:cxn modelId="{AA0C8C8A-5E7D-45C7-B37D-676FBFD3F531}" type="presOf" srcId="{F871C930-59C0-41EA-BB4F-B918367D679F}" destId="{B2B266F9-463E-400E-86CA-D52BFF61A7C8}" srcOrd="0" destOrd="0" presId="urn:microsoft.com/office/officeart/2005/8/layout/radial4"/>
    <dgm:cxn modelId="{22314201-FDBA-431E-AC71-917865F9EE46}" type="presOf" srcId="{0B0C0995-A0B9-4457-BEC4-E58685C4621F}" destId="{74AF947F-0627-472D-869C-58C45FA915CA}" srcOrd="0" destOrd="0" presId="urn:microsoft.com/office/officeart/2005/8/layout/radial4"/>
    <dgm:cxn modelId="{F5666303-11F5-4B02-ACFC-1A37666E37D7}" srcId="{99879E95-8D84-42EE-A04A-F4D912669935}" destId="{730E3738-DF36-4924-932D-ACDCE4C81D20}" srcOrd="1" destOrd="0" parTransId="{F871C930-59C0-41EA-BB4F-B918367D679F}" sibTransId="{1458817E-E31B-466E-9702-D99548D33607}"/>
    <dgm:cxn modelId="{04A3E7D2-3217-4C6E-8392-5FCEB3BEBBF4}" type="presOf" srcId="{730E3738-DF36-4924-932D-ACDCE4C81D20}" destId="{9B45DB4B-0441-4C97-8584-6F8423288082}" srcOrd="0" destOrd="0" presId="urn:microsoft.com/office/officeart/2005/8/layout/radial4"/>
    <dgm:cxn modelId="{AB241807-F2A7-4D3E-9AC2-E8F3C1ECC983}" type="presOf" srcId="{1557A1DF-F5FA-4473-BB3C-3BED71F31FF7}" destId="{B0E882A5-36B6-4B99-9307-F1DFC5F04014}" srcOrd="0" destOrd="0" presId="urn:microsoft.com/office/officeart/2005/8/layout/radial4"/>
    <dgm:cxn modelId="{B343696D-4DA7-46C8-B488-2425AEC29D22}" type="presOf" srcId="{99879E95-8D84-42EE-A04A-F4D912669935}" destId="{27A471AA-9823-4436-BF7C-9E2F683C8076}" srcOrd="0" destOrd="0" presId="urn:microsoft.com/office/officeart/2005/8/layout/radial4"/>
    <dgm:cxn modelId="{162FABB9-EFBC-495E-BB19-96EE303358C1}" type="presOf" srcId="{417534A0-B38C-4750-823D-9F647B65CD54}" destId="{42044950-56C9-4202-B35B-D2B9FA5C2B1A}" srcOrd="0" destOrd="0" presId="urn:microsoft.com/office/officeart/2005/8/layout/radial4"/>
    <dgm:cxn modelId="{8A1ABECB-9044-49DD-9CBE-A0C07906C8EB}" type="presOf" srcId="{61443074-671A-44D8-9993-467EDA93A70C}" destId="{A35D0259-5579-4ED6-A34A-DBDFFF783525}" srcOrd="0" destOrd="0" presId="urn:microsoft.com/office/officeart/2005/8/layout/radial4"/>
    <dgm:cxn modelId="{B61EF25A-0D05-4479-9640-4695E724EAB8}" srcId="{99879E95-8D84-42EE-A04A-F4D912669935}" destId="{417534A0-B38C-4750-823D-9F647B65CD54}" srcOrd="0" destOrd="0" parTransId="{1557A1DF-F5FA-4473-BB3C-3BED71F31FF7}" sibTransId="{2E29E2A7-1708-481B-A787-8C3241B55A6A}"/>
    <dgm:cxn modelId="{BFF43EED-655B-4297-A201-F3D015436245}" type="presOf" srcId="{55CA82AE-AF45-4D3F-9447-C979B37B3454}" destId="{CA56F122-0AD3-4B7A-A540-EB14C811D1EA}" srcOrd="0" destOrd="0" presId="urn:microsoft.com/office/officeart/2005/8/layout/radial4"/>
    <dgm:cxn modelId="{6099A0D6-AA1A-4E48-B479-5C1369536993}" srcId="{61443074-671A-44D8-9993-467EDA93A70C}" destId="{99879E95-8D84-42EE-A04A-F4D912669935}" srcOrd="0" destOrd="0" parTransId="{298457E1-46A3-4774-88B5-02877F5C73DF}" sibTransId="{9B74E158-7101-41D8-84EA-5C8429F0D468}"/>
    <dgm:cxn modelId="{6574BDD9-4180-4501-9926-C9A07218EC16}" type="presParOf" srcId="{A35D0259-5579-4ED6-A34A-DBDFFF783525}" destId="{27A471AA-9823-4436-BF7C-9E2F683C8076}" srcOrd="0" destOrd="0" presId="urn:microsoft.com/office/officeart/2005/8/layout/radial4"/>
    <dgm:cxn modelId="{F5F1342F-60BE-4BA2-84A5-713AC7798E4C}" type="presParOf" srcId="{A35D0259-5579-4ED6-A34A-DBDFFF783525}" destId="{B0E882A5-36B6-4B99-9307-F1DFC5F04014}" srcOrd="1" destOrd="0" presId="urn:microsoft.com/office/officeart/2005/8/layout/radial4"/>
    <dgm:cxn modelId="{E77AE08A-AE09-48B2-A0D6-4FA6801F8504}" type="presParOf" srcId="{A35D0259-5579-4ED6-A34A-DBDFFF783525}" destId="{42044950-56C9-4202-B35B-D2B9FA5C2B1A}" srcOrd="2" destOrd="0" presId="urn:microsoft.com/office/officeart/2005/8/layout/radial4"/>
    <dgm:cxn modelId="{03588F20-9694-4706-890C-F478A8B02B99}" type="presParOf" srcId="{A35D0259-5579-4ED6-A34A-DBDFFF783525}" destId="{B2B266F9-463E-400E-86CA-D52BFF61A7C8}" srcOrd="3" destOrd="0" presId="urn:microsoft.com/office/officeart/2005/8/layout/radial4"/>
    <dgm:cxn modelId="{6E600B8D-5C50-40AE-A7BD-9C4856136794}" type="presParOf" srcId="{A35D0259-5579-4ED6-A34A-DBDFFF783525}" destId="{9B45DB4B-0441-4C97-8584-6F8423288082}" srcOrd="4" destOrd="0" presId="urn:microsoft.com/office/officeart/2005/8/layout/radial4"/>
    <dgm:cxn modelId="{B8ACBA40-B283-4B99-BA78-E0C07D2D1A7B}" type="presParOf" srcId="{A35D0259-5579-4ED6-A34A-DBDFFF783525}" destId="{CA56F122-0AD3-4B7A-A540-EB14C811D1EA}" srcOrd="5" destOrd="0" presId="urn:microsoft.com/office/officeart/2005/8/layout/radial4"/>
    <dgm:cxn modelId="{9B54F9F5-4DAD-4E62-B6EE-412A1BCBE7D2}" type="presParOf" srcId="{A35D0259-5579-4ED6-A34A-DBDFFF783525}" destId="{74AF947F-0627-472D-869C-58C45FA915CA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115AFCF-7D7C-4607-83FC-7EA5ED0E751E}" type="doc">
      <dgm:prSet loTypeId="urn:microsoft.com/office/officeart/2005/8/layout/arrow2" loCatId="process" qsTypeId="urn:microsoft.com/office/officeart/2005/8/quickstyle/simple2" qsCatId="simple" csTypeId="urn:microsoft.com/office/officeart/2005/8/colors/accent1_1" csCatId="accent1" phldr="1"/>
      <dgm:spPr/>
    </dgm:pt>
    <dgm:pt modelId="{1AFF9803-B8C2-4088-B58D-778118F40491}">
      <dgm:prSet phldrT="[Текст]" custT="1"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r>
            <a:rPr lang="ru-RU" sz="14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Расширение перечня </a:t>
          </a:r>
          <a:r>
            <a:rPr lang="ru-RU" sz="18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образовательных</a:t>
          </a:r>
          <a:r>
            <a:rPr lang="ru-RU" sz="14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 услуг</a:t>
          </a:r>
          <a:endParaRPr lang="ru-RU" sz="1400" b="1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gm:t>
    </dgm:pt>
    <dgm:pt modelId="{F8290BC0-EBA7-45A1-B6C6-B36C8715EB0F}" type="parTrans" cxnId="{B33F33D9-6517-440A-9578-3D3EDADA8CD1}">
      <dgm:prSet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endParaRPr lang="ru-RU" b="1" cap="none" spc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gm:t>
    </dgm:pt>
    <dgm:pt modelId="{D4C1DAA2-CB90-4C74-AE7B-97FABAC9C70D}" type="sibTrans" cxnId="{B33F33D9-6517-440A-9578-3D3EDADA8CD1}">
      <dgm:prSet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endParaRPr lang="ru-RU" b="1" cap="none" spc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gm:t>
    </dgm:pt>
    <dgm:pt modelId="{827E6017-0BEE-4D73-8C71-B45DDB94886A}">
      <dgm:prSet phldrT="[Текст]" custT="1"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r>
            <a:rPr lang="ru-RU" sz="20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Рост спроса на услуги КП</a:t>
          </a:r>
          <a:endParaRPr lang="ru-RU" sz="2000" b="1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gm:t>
    </dgm:pt>
    <dgm:pt modelId="{DFFF36B6-6CFB-462A-BD09-A539C2C6EF4E}" type="parTrans" cxnId="{6A31A134-FA6D-43D9-88C3-DDD3BB2E3C34}">
      <dgm:prSet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endParaRPr lang="ru-RU" b="1" cap="none" spc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gm:t>
    </dgm:pt>
    <dgm:pt modelId="{46D2DDF3-48F7-4A2D-A1B2-6EBA0A384390}" type="sibTrans" cxnId="{6A31A134-FA6D-43D9-88C3-DDD3BB2E3C34}">
      <dgm:prSet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endParaRPr lang="ru-RU" b="1" cap="none" spc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gm:t>
    </dgm:pt>
    <dgm:pt modelId="{7352911A-8330-44A5-950E-7D187745608B}">
      <dgm:prSet phldrT="[Текст]" custT="1"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r>
            <a:rPr lang="ru-RU" sz="24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Накопление методического материала</a:t>
          </a:r>
        </a:p>
      </dgm:t>
    </dgm:pt>
    <dgm:pt modelId="{9ADEDC19-4635-47D0-A956-D78FC27C66AB}" type="parTrans" cxnId="{59EA1F14-16FE-48CE-828D-2081EEE86E3C}">
      <dgm:prSet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endParaRPr lang="ru-RU" b="1" cap="none" spc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gm:t>
    </dgm:pt>
    <dgm:pt modelId="{8BA816A8-9782-412E-B68F-C49906A7B927}" type="sibTrans" cxnId="{59EA1F14-16FE-48CE-828D-2081EEE86E3C}">
      <dgm:prSet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endParaRPr lang="ru-RU" b="1" cap="none" spc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gm:t>
    </dgm:pt>
    <dgm:pt modelId="{E83D384A-4343-4868-8ECC-E9EA54FED215}">
      <dgm:prSet phldrT="[Текст]" custT="1"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r>
            <a:rPr lang="ru-RU" sz="28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Повышение компетентности педагогов</a:t>
          </a:r>
        </a:p>
      </dgm:t>
    </dgm:pt>
    <dgm:pt modelId="{86937D2B-3112-475B-A8EE-91814BBDE9CD}" type="parTrans" cxnId="{677B9A0E-4C27-430C-A3D1-8D911D64E40A}">
      <dgm:prSet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endParaRPr lang="ru-RU" b="1" cap="none" spc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gm:t>
    </dgm:pt>
    <dgm:pt modelId="{DD4AD69B-7D54-4E3D-8A32-20AC2AE6790E}" type="sibTrans" cxnId="{677B9A0E-4C27-430C-A3D1-8D911D64E40A}">
      <dgm:prSet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endParaRPr lang="ru-RU" b="1" cap="none" spc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gm:t>
    </dgm:pt>
    <dgm:pt modelId="{5E2FBEA6-01A5-4B93-A83E-07EA37ADAD30}">
      <dgm:prSet phldrT="[Текст]" custT="1"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r>
            <a:rPr lang="ru-RU" sz="32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Повышение рейтинга ДОУ</a:t>
          </a:r>
        </a:p>
      </dgm:t>
    </dgm:pt>
    <dgm:pt modelId="{12FD7299-96E0-4CE0-93EB-FFF17BDFA90F}" type="parTrans" cxnId="{0EEF2188-633D-42D4-BC38-D9AC79003253}">
      <dgm:prSet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endParaRPr lang="ru-RU" b="1" cap="none" spc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gm:t>
    </dgm:pt>
    <dgm:pt modelId="{8C811F74-2A8D-4AFB-8CE2-C8DF40B13F3B}" type="sibTrans" cxnId="{0EEF2188-633D-42D4-BC38-D9AC79003253}">
      <dgm:prSet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endParaRPr lang="ru-RU" b="1" cap="none" spc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gm:t>
    </dgm:pt>
    <dgm:pt modelId="{4DABC9C5-6D37-4F95-B412-2ABC5DD08DC7}" type="pres">
      <dgm:prSet presAssocID="{0115AFCF-7D7C-4607-83FC-7EA5ED0E751E}" presName="arrowDiagram" presStyleCnt="0">
        <dgm:presLayoutVars>
          <dgm:chMax val="5"/>
          <dgm:dir/>
          <dgm:resizeHandles val="exact"/>
        </dgm:presLayoutVars>
      </dgm:prSet>
      <dgm:spPr/>
    </dgm:pt>
    <dgm:pt modelId="{EA2527F8-9F8A-4D03-853F-D542081EFC4B}" type="pres">
      <dgm:prSet presAssocID="{0115AFCF-7D7C-4607-83FC-7EA5ED0E751E}" presName="arrow" presStyleLbl="bgShp" presStyleIdx="0" presStyleCnt="1"/>
      <dgm:spPr/>
    </dgm:pt>
    <dgm:pt modelId="{90FE3F27-EE97-4B09-B912-C66D1D3BD5FC}" type="pres">
      <dgm:prSet presAssocID="{0115AFCF-7D7C-4607-83FC-7EA5ED0E751E}" presName="arrowDiagram5" presStyleCnt="0"/>
      <dgm:spPr/>
    </dgm:pt>
    <dgm:pt modelId="{F61A2035-0A2B-41E1-808B-1C0FB782AF12}" type="pres">
      <dgm:prSet presAssocID="{1AFF9803-B8C2-4088-B58D-778118F40491}" presName="bullet5a" presStyleLbl="node1" presStyleIdx="0" presStyleCnt="5"/>
      <dgm:spPr/>
    </dgm:pt>
    <dgm:pt modelId="{12586D78-65EC-4793-BB30-B4C48FD47B04}" type="pres">
      <dgm:prSet presAssocID="{1AFF9803-B8C2-4088-B58D-778118F40491}" presName="textBox5a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16AA31-73D7-4FAA-B545-ADD66CFEC9B9}" type="pres">
      <dgm:prSet presAssocID="{827E6017-0BEE-4D73-8C71-B45DDB94886A}" presName="bullet5b" presStyleLbl="node1" presStyleIdx="1" presStyleCnt="5"/>
      <dgm:spPr/>
    </dgm:pt>
    <dgm:pt modelId="{5EACDA1B-AC53-46FC-BB65-06902C24DBD7}" type="pres">
      <dgm:prSet presAssocID="{827E6017-0BEE-4D73-8C71-B45DDB94886A}" presName="textBox5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8AF6DE-778E-4EAB-A3F2-CD86D96D3518}" type="pres">
      <dgm:prSet presAssocID="{7352911A-8330-44A5-950E-7D187745608B}" presName="bullet5c" presStyleLbl="node1" presStyleIdx="2" presStyleCnt="5"/>
      <dgm:spPr/>
    </dgm:pt>
    <dgm:pt modelId="{CC2F240D-BAB4-48B9-8E85-EE67A2DB6B0F}" type="pres">
      <dgm:prSet presAssocID="{7352911A-8330-44A5-950E-7D187745608B}" presName="textBox5c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E5E316-B020-4DF9-AC83-AD84AB3B70F0}" type="pres">
      <dgm:prSet presAssocID="{E83D384A-4343-4868-8ECC-E9EA54FED215}" presName="bullet5d" presStyleLbl="node1" presStyleIdx="3" presStyleCnt="5"/>
      <dgm:spPr/>
    </dgm:pt>
    <dgm:pt modelId="{F7CFAF15-B369-4171-B0D7-5DA25AC91224}" type="pres">
      <dgm:prSet presAssocID="{E83D384A-4343-4868-8ECC-E9EA54FED215}" presName="textBox5d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7E5359-6C84-444F-AE32-82181660256D}" type="pres">
      <dgm:prSet presAssocID="{5E2FBEA6-01A5-4B93-A83E-07EA37ADAD30}" presName="bullet5e" presStyleLbl="node1" presStyleIdx="4" presStyleCnt="5"/>
      <dgm:spPr/>
    </dgm:pt>
    <dgm:pt modelId="{9562172A-6589-4D07-B3F2-E3AE20B83A34}" type="pres">
      <dgm:prSet presAssocID="{5E2FBEA6-01A5-4B93-A83E-07EA37ADAD30}" presName="textBox5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77B9A0E-4C27-430C-A3D1-8D911D64E40A}" srcId="{0115AFCF-7D7C-4607-83FC-7EA5ED0E751E}" destId="{E83D384A-4343-4868-8ECC-E9EA54FED215}" srcOrd="3" destOrd="0" parTransId="{86937D2B-3112-475B-A8EE-91814BBDE9CD}" sibTransId="{DD4AD69B-7D54-4E3D-8A32-20AC2AE6790E}"/>
    <dgm:cxn modelId="{6F1DCE57-8AEF-4453-ABE2-DB14335AC31B}" type="presOf" srcId="{E83D384A-4343-4868-8ECC-E9EA54FED215}" destId="{F7CFAF15-B369-4171-B0D7-5DA25AC91224}" srcOrd="0" destOrd="0" presId="urn:microsoft.com/office/officeart/2005/8/layout/arrow2"/>
    <dgm:cxn modelId="{159C7BD4-64D4-4FE3-8718-5F0F0E44AE0D}" type="presOf" srcId="{827E6017-0BEE-4D73-8C71-B45DDB94886A}" destId="{5EACDA1B-AC53-46FC-BB65-06902C24DBD7}" srcOrd="0" destOrd="0" presId="urn:microsoft.com/office/officeart/2005/8/layout/arrow2"/>
    <dgm:cxn modelId="{6AC7E46E-1867-40B5-9EF1-48C089A19616}" type="presOf" srcId="{5E2FBEA6-01A5-4B93-A83E-07EA37ADAD30}" destId="{9562172A-6589-4D07-B3F2-E3AE20B83A34}" srcOrd="0" destOrd="0" presId="urn:microsoft.com/office/officeart/2005/8/layout/arrow2"/>
    <dgm:cxn modelId="{10AE48FB-FE3D-454E-A8AD-9EF189B7636B}" type="presOf" srcId="{0115AFCF-7D7C-4607-83FC-7EA5ED0E751E}" destId="{4DABC9C5-6D37-4F95-B412-2ABC5DD08DC7}" srcOrd="0" destOrd="0" presId="urn:microsoft.com/office/officeart/2005/8/layout/arrow2"/>
    <dgm:cxn modelId="{9887A18C-05E4-4B57-B353-401E2B145E7E}" type="presOf" srcId="{1AFF9803-B8C2-4088-B58D-778118F40491}" destId="{12586D78-65EC-4793-BB30-B4C48FD47B04}" srcOrd="0" destOrd="0" presId="urn:microsoft.com/office/officeart/2005/8/layout/arrow2"/>
    <dgm:cxn modelId="{6A31A134-FA6D-43D9-88C3-DDD3BB2E3C34}" srcId="{0115AFCF-7D7C-4607-83FC-7EA5ED0E751E}" destId="{827E6017-0BEE-4D73-8C71-B45DDB94886A}" srcOrd="1" destOrd="0" parTransId="{DFFF36B6-6CFB-462A-BD09-A539C2C6EF4E}" sibTransId="{46D2DDF3-48F7-4A2D-A1B2-6EBA0A384390}"/>
    <dgm:cxn modelId="{59EA1F14-16FE-48CE-828D-2081EEE86E3C}" srcId="{0115AFCF-7D7C-4607-83FC-7EA5ED0E751E}" destId="{7352911A-8330-44A5-950E-7D187745608B}" srcOrd="2" destOrd="0" parTransId="{9ADEDC19-4635-47D0-A956-D78FC27C66AB}" sibTransId="{8BA816A8-9782-412E-B68F-C49906A7B927}"/>
    <dgm:cxn modelId="{B33F33D9-6517-440A-9578-3D3EDADA8CD1}" srcId="{0115AFCF-7D7C-4607-83FC-7EA5ED0E751E}" destId="{1AFF9803-B8C2-4088-B58D-778118F40491}" srcOrd="0" destOrd="0" parTransId="{F8290BC0-EBA7-45A1-B6C6-B36C8715EB0F}" sibTransId="{D4C1DAA2-CB90-4C74-AE7B-97FABAC9C70D}"/>
    <dgm:cxn modelId="{F5F63FB6-C915-432F-985F-563E6CAFA693}" type="presOf" srcId="{7352911A-8330-44A5-950E-7D187745608B}" destId="{CC2F240D-BAB4-48B9-8E85-EE67A2DB6B0F}" srcOrd="0" destOrd="0" presId="urn:microsoft.com/office/officeart/2005/8/layout/arrow2"/>
    <dgm:cxn modelId="{0EEF2188-633D-42D4-BC38-D9AC79003253}" srcId="{0115AFCF-7D7C-4607-83FC-7EA5ED0E751E}" destId="{5E2FBEA6-01A5-4B93-A83E-07EA37ADAD30}" srcOrd="4" destOrd="0" parTransId="{12FD7299-96E0-4CE0-93EB-FFF17BDFA90F}" sibTransId="{8C811F74-2A8D-4AFB-8CE2-C8DF40B13F3B}"/>
    <dgm:cxn modelId="{B26C18A0-2DF2-4BAA-97F2-62DBE91040E6}" type="presParOf" srcId="{4DABC9C5-6D37-4F95-B412-2ABC5DD08DC7}" destId="{EA2527F8-9F8A-4D03-853F-D542081EFC4B}" srcOrd="0" destOrd="0" presId="urn:microsoft.com/office/officeart/2005/8/layout/arrow2"/>
    <dgm:cxn modelId="{02C00528-7910-4FB2-9E97-4559256E334F}" type="presParOf" srcId="{4DABC9C5-6D37-4F95-B412-2ABC5DD08DC7}" destId="{90FE3F27-EE97-4B09-B912-C66D1D3BD5FC}" srcOrd="1" destOrd="0" presId="urn:microsoft.com/office/officeart/2005/8/layout/arrow2"/>
    <dgm:cxn modelId="{BFB132D8-B723-44CB-878A-88232A939106}" type="presParOf" srcId="{90FE3F27-EE97-4B09-B912-C66D1D3BD5FC}" destId="{F61A2035-0A2B-41E1-808B-1C0FB782AF12}" srcOrd="0" destOrd="0" presId="urn:microsoft.com/office/officeart/2005/8/layout/arrow2"/>
    <dgm:cxn modelId="{B45EC314-D54A-4DD6-A5B8-9D88CC8873FA}" type="presParOf" srcId="{90FE3F27-EE97-4B09-B912-C66D1D3BD5FC}" destId="{12586D78-65EC-4793-BB30-B4C48FD47B04}" srcOrd="1" destOrd="0" presId="urn:microsoft.com/office/officeart/2005/8/layout/arrow2"/>
    <dgm:cxn modelId="{CB16E558-840A-48F2-BA6E-B3D576DE1B51}" type="presParOf" srcId="{90FE3F27-EE97-4B09-B912-C66D1D3BD5FC}" destId="{9916AA31-73D7-4FAA-B545-ADD66CFEC9B9}" srcOrd="2" destOrd="0" presId="urn:microsoft.com/office/officeart/2005/8/layout/arrow2"/>
    <dgm:cxn modelId="{3A9D7D8B-5023-4F32-B08C-89CC29FC84E4}" type="presParOf" srcId="{90FE3F27-EE97-4B09-B912-C66D1D3BD5FC}" destId="{5EACDA1B-AC53-46FC-BB65-06902C24DBD7}" srcOrd="3" destOrd="0" presId="urn:microsoft.com/office/officeart/2005/8/layout/arrow2"/>
    <dgm:cxn modelId="{DF4E522E-143C-4A8B-B50F-C780A8CF59FA}" type="presParOf" srcId="{90FE3F27-EE97-4B09-B912-C66D1D3BD5FC}" destId="{028AF6DE-778E-4EAB-A3F2-CD86D96D3518}" srcOrd="4" destOrd="0" presId="urn:microsoft.com/office/officeart/2005/8/layout/arrow2"/>
    <dgm:cxn modelId="{590ADD95-1594-4BFC-95D6-771748AC59FD}" type="presParOf" srcId="{90FE3F27-EE97-4B09-B912-C66D1D3BD5FC}" destId="{CC2F240D-BAB4-48B9-8E85-EE67A2DB6B0F}" srcOrd="5" destOrd="0" presId="urn:microsoft.com/office/officeart/2005/8/layout/arrow2"/>
    <dgm:cxn modelId="{8C86DC82-6989-4C64-B389-E2C42B30EB5E}" type="presParOf" srcId="{90FE3F27-EE97-4B09-B912-C66D1D3BD5FC}" destId="{24E5E316-B020-4DF9-AC83-AD84AB3B70F0}" srcOrd="6" destOrd="0" presId="urn:microsoft.com/office/officeart/2005/8/layout/arrow2"/>
    <dgm:cxn modelId="{171908A5-42A4-475B-80AE-2290AA41A8FE}" type="presParOf" srcId="{90FE3F27-EE97-4B09-B912-C66D1D3BD5FC}" destId="{F7CFAF15-B369-4171-B0D7-5DA25AC91224}" srcOrd="7" destOrd="0" presId="urn:microsoft.com/office/officeart/2005/8/layout/arrow2"/>
    <dgm:cxn modelId="{EC126F65-B940-4BD7-94D0-35B57FB7F6F5}" type="presParOf" srcId="{90FE3F27-EE97-4B09-B912-C66D1D3BD5FC}" destId="{FA7E5359-6C84-444F-AE32-82181660256D}" srcOrd="8" destOrd="0" presId="urn:microsoft.com/office/officeart/2005/8/layout/arrow2"/>
    <dgm:cxn modelId="{734C9E60-11B0-4730-9B10-5C2DE86DAB5D}" type="presParOf" srcId="{90FE3F27-EE97-4B09-B912-C66D1D3BD5FC}" destId="{9562172A-6589-4D07-B3F2-E3AE20B83A34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4AA368-BD19-41AB-97A4-8DF81A360DB2}">
      <dsp:nvSpPr>
        <dsp:cNvPr id="0" name=""/>
        <dsp:cNvSpPr/>
      </dsp:nvSpPr>
      <dsp:spPr>
        <a:xfrm rot="5400000">
          <a:off x="-149834" y="152032"/>
          <a:ext cx="998894" cy="699225"/>
        </a:xfrm>
        <a:prstGeom prst="chevron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3">
                <a:alpha val="90000"/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3">
                <a:alpha val="90000"/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3">
                <a:alpha val="90000"/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3">
                <a:alpha val="90000"/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3">
                <a:alpha val="90000"/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 w="120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63500">
            <a:schemeClr val="accent3">
              <a:alpha val="90000"/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-5400000">
        <a:off x="1" y="351811"/>
        <a:ext cx="699225" cy="299669"/>
      </dsp:txXfrm>
    </dsp:sp>
    <dsp:sp modelId="{9D8A1506-6222-49D5-B813-FD198C336622}">
      <dsp:nvSpPr>
        <dsp:cNvPr id="0" name=""/>
        <dsp:cNvSpPr/>
      </dsp:nvSpPr>
      <dsp:spPr>
        <a:xfrm rot="5400000">
          <a:off x="4139772" y="-3438347"/>
          <a:ext cx="649281" cy="75303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0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63500">
            <a:schemeClr val="lt1">
              <a:alpha val="90000"/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cap="none" spc="0" dirty="0" smtClean="0">
              <a:ln/>
              <a:solidFill>
                <a:schemeClr val="accent3"/>
              </a:solidFill>
              <a:effectLst/>
            </a:rPr>
            <a:t>Реклама работы пункта</a:t>
          </a:r>
          <a:endParaRPr lang="ru-RU" sz="1800" b="1" kern="1200" cap="none" spc="0" dirty="0">
            <a:ln/>
            <a:solidFill>
              <a:schemeClr val="accent3"/>
            </a:solidFill>
            <a:effectLst/>
          </a:endParaRPr>
        </a:p>
      </dsp:txBody>
      <dsp:txXfrm rot="-5400000">
        <a:off x="699226" y="33894"/>
        <a:ext cx="7498679" cy="585891"/>
      </dsp:txXfrm>
    </dsp:sp>
    <dsp:sp modelId="{91FD0B0E-A8BE-4BFE-B7BE-8CCAD5401225}">
      <dsp:nvSpPr>
        <dsp:cNvPr id="0" name=""/>
        <dsp:cNvSpPr/>
      </dsp:nvSpPr>
      <dsp:spPr>
        <a:xfrm rot="5400000">
          <a:off x="-149834" y="1032700"/>
          <a:ext cx="998894" cy="699225"/>
        </a:xfrm>
        <a:prstGeom prst="chevron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10000"/>
                <a:tint val="48000"/>
                <a:satMod val="138000"/>
              </a:schemeClr>
            </a:gs>
            <a:gs pos="25000">
              <a:schemeClr val="accent3">
                <a:alpha val="90000"/>
                <a:hueOff val="0"/>
                <a:satOff val="0"/>
                <a:lumOff val="0"/>
                <a:alphaOff val="-10000"/>
                <a:tint val="85000"/>
              </a:schemeClr>
            </a:gs>
            <a:gs pos="40000">
              <a:schemeClr val="accent3">
                <a:alpha val="90000"/>
                <a:hueOff val="0"/>
                <a:satOff val="0"/>
                <a:lumOff val="0"/>
                <a:alphaOff val="-10000"/>
                <a:tint val="92000"/>
              </a:schemeClr>
            </a:gs>
            <a:gs pos="50000">
              <a:schemeClr val="accent3">
                <a:alpha val="90000"/>
                <a:hueOff val="0"/>
                <a:satOff val="0"/>
                <a:lumOff val="0"/>
                <a:alphaOff val="-10000"/>
                <a:tint val="93000"/>
              </a:schemeClr>
            </a:gs>
            <a:gs pos="60000">
              <a:schemeClr val="accent3">
                <a:alpha val="90000"/>
                <a:hueOff val="0"/>
                <a:satOff val="0"/>
                <a:lumOff val="0"/>
                <a:alphaOff val="-10000"/>
                <a:tint val="92000"/>
              </a:schemeClr>
            </a:gs>
            <a:gs pos="75000">
              <a:schemeClr val="accent3">
                <a:alpha val="90000"/>
                <a:hueOff val="0"/>
                <a:satOff val="0"/>
                <a:lumOff val="0"/>
                <a:alphaOff val="-10000"/>
                <a:tint val="83000"/>
                <a:satMod val="108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10000"/>
                <a:tint val="48000"/>
                <a:satMod val="150000"/>
              </a:schemeClr>
            </a:gs>
          </a:gsLst>
          <a:lin ang="5400000" scaled="0"/>
        </a:gradFill>
        <a:ln w="12000" cap="flat" cmpd="sng" algn="ctr">
          <a:solidFill>
            <a:schemeClr val="accent3">
              <a:alpha val="90000"/>
              <a:hueOff val="0"/>
              <a:satOff val="0"/>
              <a:lumOff val="0"/>
              <a:alphaOff val="-10000"/>
            </a:schemeClr>
          </a:solidFill>
          <a:prstDash val="solid"/>
        </a:ln>
        <a:effectLst>
          <a:glow rad="63500">
            <a:schemeClr val="accent3">
              <a:alpha val="90000"/>
              <a:hueOff val="0"/>
              <a:satOff val="0"/>
              <a:lumOff val="0"/>
              <a:alphaOff val="-1000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-5400000">
        <a:off x="1" y="1232479"/>
        <a:ext cx="699225" cy="299669"/>
      </dsp:txXfrm>
    </dsp:sp>
    <dsp:sp modelId="{8BCDAC06-ACAC-4C51-AB41-398164B17952}">
      <dsp:nvSpPr>
        <dsp:cNvPr id="0" name=""/>
        <dsp:cNvSpPr/>
      </dsp:nvSpPr>
      <dsp:spPr>
        <a:xfrm rot="5400000">
          <a:off x="4139772" y="-2557679"/>
          <a:ext cx="649281" cy="75303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000" cap="flat" cmpd="sng" algn="ctr">
          <a:solidFill>
            <a:schemeClr val="accent3">
              <a:alpha val="90000"/>
              <a:hueOff val="0"/>
              <a:satOff val="0"/>
              <a:lumOff val="0"/>
              <a:alphaOff val="-10000"/>
            </a:schemeClr>
          </a:solidFill>
          <a:prstDash val="solid"/>
        </a:ln>
        <a:effectLst>
          <a:glow rad="63500">
            <a:schemeClr val="lt1">
              <a:alpha val="90000"/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cap="none" spc="0" dirty="0" smtClean="0">
              <a:ln/>
              <a:solidFill>
                <a:schemeClr val="accent3"/>
              </a:solidFill>
              <a:effectLst/>
            </a:rPr>
            <a:t>Запросы родителей</a:t>
          </a:r>
          <a:endParaRPr lang="ru-RU" sz="1800" b="1" kern="1200" cap="none" spc="0" dirty="0">
            <a:ln/>
            <a:solidFill>
              <a:schemeClr val="accent3"/>
            </a:solidFill>
            <a:effectLst/>
          </a:endParaRPr>
        </a:p>
      </dsp:txBody>
      <dsp:txXfrm rot="-5400000">
        <a:off x="699226" y="914562"/>
        <a:ext cx="7498679" cy="585891"/>
      </dsp:txXfrm>
    </dsp:sp>
    <dsp:sp modelId="{57D4E0EB-D940-42E3-876B-E6FC62949F00}">
      <dsp:nvSpPr>
        <dsp:cNvPr id="0" name=""/>
        <dsp:cNvSpPr/>
      </dsp:nvSpPr>
      <dsp:spPr>
        <a:xfrm rot="5400000">
          <a:off x="-149834" y="1913368"/>
          <a:ext cx="998894" cy="699225"/>
        </a:xfrm>
        <a:prstGeom prst="chevron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20000"/>
                <a:tint val="48000"/>
                <a:satMod val="138000"/>
              </a:schemeClr>
            </a:gs>
            <a:gs pos="25000">
              <a:schemeClr val="accent3">
                <a:alpha val="90000"/>
                <a:hueOff val="0"/>
                <a:satOff val="0"/>
                <a:lumOff val="0"/>
                <a:alphaOff val="-20000"/>
                <a:tint val="85000"/>
              </a:schemeClr>
            </a:gs>
            <a:gs pos="40000">
              <a:schemeClr val="accent3">
                <a:alpha val="90000"/>
                <a:hueOff val="0"/>
                <a:satOff val="0"/>
                <a:lumOff val="0"/>
                <a:alphaOff val="-20000"/>
                <a:tint val="92000"/>
              </a:schemeClr>
            </a:gs>
            <a:gs pos="50000">
              <a:schemeClr val="accent3">
                <a:alpha val="90000"/>
                <a:hueOff val="0"/>
                <a:satOff val="0"/>
                <a:lumOff val="0"/>
                <a:alphaOff val="-20000"/>
                <a:tint val="93000"/>
              </a:schemeClr>
            </a:gs>
            <a:gs pos="60000">
              <a:schemeClr val="accent3">
                <a:alpha val="90000"/>
                <a:hueOff val="0"/>
                <a:satOff val="0"/>
                <a:lumOff val="0"/>
                <a:alphaOff val="-20000"/>
                <a:tint val="92000"/>
              </a:schemeClr>
            </a:gs>
            <a:gs pos="75000">
              <a:schemeClr val="accent3">
                <a:alpha val="90000"/>
                <a:hueOff val="0"/>
                <a:satOff val="0"/>
                <a:lumOff val="0"/>
                <a:alphaOff val="-20000"/>
                <a:tint val="83000"/>
                <a:satMod val="108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20000"/>
                <a:tint val="48000"/>
                <a:satMod val="150000"/>
              </a:schemeClr>
            </a:gs>
          </a:gsLst>
          <a:lin ang="5400000" scaled="0"/>
        </a:gradFill>
        <a:ln w="12000" cap="flat" cmpd="sng" algn="ctr">
          <a:solidFill>
            <a:schemeClr val="accent3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>
          <a:glow rad="63500">
            <a:schemeClr val="accent3">
              <a:alpha val="90000"/>
              <a:hueOff val="0"/>
              <a:satOff val="0"/>
              <a:lumOff val="0"/>
              <a:alphaOff val="-2000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 rot="-5400000">
        <a:off x="1" y="2113147"/>
        <a:ext cx="699225" cy="299669"/>
      </dsp:txXfrm>
    </dsp:sp>
    <dsp:sp modelId="{3F312209-AC7D-4A06-AE51-5DC68A5C2A93}">
      <dsp:nvSpPr>
        <dsp:cNvPr id="0" name=""/>
        <dsp:cNvSpPr/>
      </dsp:nvSpPr>
      <dsp:spPr>
        <a:xfrm rot="5400000">
          <a:off x="4139772" y="-1677012"/>
          <a:ext cx="649281" cy="75303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000" cap="flat" cmpd="sng" algn="ctr">
          <a:solidFill>
            <a:schemeClr val="accent3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>
          <a:glow rad="63500">
            <a:schemeClr val="lt1">
              <a:alpha val="90000"/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cap="none" spc="0" dirty="0" smtClean="0">
              <a:ln/>
              <a:solidFill>
                <a:schemeClr val="accent3"/>
              </a:solidFill>
              <a:effectLst/>
            </a:rPr>
            <a:t>Запись к специалистам</a:t>
          </a:r>
          <a:endParaRPr lang="ru-RU" sz="1800" b="1" kern="1200" cap="none" spc="0" dirty="0">
            <a:ln/>
            <a:solidFill>
              <a:schemeClr val="accent3"/>
            </a:solidFill>
            <a:effectLst/>
          </a:endParaRPr>
        </a:p>
      </dsp:txBody>
      <dsp:txXfrm rot="-5400000">
        <a:off x="699226" y="1795229"/>
        <a:ext cx="7498679" cy="585891"/>
      </dsp:txXfrm>
    </dsp:sp>
    <dsp:sp modelId="{8C03D7F4-01EE-4DA3-B3AE-8A5215478622}">
      <dsp:nvSpPr>
        <dsp:cNvPr id="0" name=""/>
        <dsp:cNvSpPr/>
      </dsp:nvSpPr>
      <dsp:spPr>
        <a:xfrm rot="5400000">
          <a:off x="-139492" y="2794036"/>
          <a:ext cx="998894" cy="699225"/>
        </a:xfrm>
        <a:prstGeom prst="chevron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30000"/>
                <a:tint val="48000"/>
                <a:satMod val="138000"/>
              </a:schemeClr>
            </a:gs>
            <a:gs pos="25000">
              <a:schemeClr val="accent3">
                <a:alpha val="90000"/>
                <a:hueOff val="0"/>
                <a:satOff val="0"/>
                <a:lumOff val="0"/>
                <a:alphaOff val="-30000"/>
                <a:tint val="85000"/>
              </a:schemeClr>
            </a:gs>
            <a:gs pos="40000">
              <a:schemeClr val="accent3">
                <a:alpha val="90000"/>
                <a:hueOff val="0"/>
                <a:satOff val="0"/>
                <a:lumOff val="0"/>
                <a:alphaOff val="-30000"/>
                <a:tint val="92000"/>
              </a:schemeClr>
            </a:gs>
            <a:gs pos="50000">
              <a:schemeClr val="accent3">
                <a:alpha val="90000"/>
                <a:hueOff val="0"/>
                <a:satOff val="0"/>
                <a:lumOff val="0"/>
                <a:alphaOff val="-30000"/>
                <a:tint val="93000"/>
              </a:schemeClr>
            </a:gs>
            <a:gs pos="60000">
              <a:schemeClr val="accent3">
                <a:alpha val="90000"/>
                <a:hueOff val="0"/>
                <a:satOff val="0"/>
                <a:lumOff val="0"/>
                <a:alphaOff val="-30000"/>
                <a:tint val="92000"/>
              </a:schemeClr>
            </a:gs>
            <a:gs pos="75000">
              <a:schemeClr val="accent3">
                <a:alpha val="90000"/>
                <a:hueOff val="0"/>
                <a:satOff val="0"/>
                <a:lumOff val="0"/>
                <a:alphaOff val="-30000"/>
                <a:tint val="83000"/>
                <a:satMod val="108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30000"/>
                <a:tint val="48000"/>
                <a:satMod val="150000"/>
              </a:schemeClr>
            </a:gs>
          </a:gsLst>
          <a:lin ang="5400000" scaled="0"/>
        </a:gradFill>
        <a:ln w="12000" cap="flat" cmpd="sng" algn="ctr">
          <a:solidFill>
            <a:schemeClr val="accent3">
              <a:alpha val="90000"/>
              <a:hueOff val="0"/>
              <a:satOff val="0"/>
              <a:lumOff val="0"/>
              <a:alphaOff val="-30000"/>
            </a:schemeClr>
          </a:solidFill>
          <a:prstDash val="solid"/>
        </a:ln>
        <a:effectLst>
          <a:glow rad="63500">
            <a:schemeClr val="accent3">
              <a:alpha val="90000"/>
              <a:hueOff val="0"/>
              <a:satOff val="0"/>
              <a:lumOff val="0"/>
              <a:alphaOff val="-3000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 dirty="0"/>
        </a:p>
      </dsp:txBody>
      <dsp:txXfrm rot="-5400000">
        <a:off x="10343" y="2993815"/>
        <a:ext cx="699225" cy="299669"/>
      </dsp:txXfrm>
    </dsp:sp>
    <dsp:sp modelId="{FABECB5D-77ED-4905-97FF-D708F4B72599}">
      <dsp:nvSpPr>
        <dsp:cNvPr id="0" name=""/>
        <dsp:cNvSpPr/>
      </dsp:nvSpPr>
      <dsp:spPr>
        <a:xfrm rot="5400000">
          <a:off x="4098957" y="-796344"/>
          <a:ext cx="649281" cy="75303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000" cap="flat" cmpd="sng" algn="ctr">
          <a:solidFill>
            <a:schemeClr val="accent3">
              <a:alpha val="90000"/>
              <a:hueOff val="0"/>
              <a:satOff val="0"/>
              <a:lumOff val="0"/>
              <a:alphaOff val="-30000"/>
            </a:schemeClr>
          </a:solidFill>
          <a:prstDash val="solid"/>
        </a:ln>
        <a:effectLst>
          <a:glow rad="63500">
            <a:schemeClr val="lt1">
              <a:alpha val="90000"/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cap="none" spc="0" dirty="0" smtClean="0">
              <a:ln/>
              <a:solidFill>
                <a:schemeClr val="accent3"/>
              </a:solidFill>
              <a:effectLst/>
            </a:rPr>
            <a:t>Прием специалистов по запросу</a:t>
          </a:r>
          <a:endParaRPr lang="ru-RU" sz="1800" b="1" kern="1200" cap="none" spc="0" dirty="0">
            <a:ln/>
            <a:solidFill>
              <a:schemeClr val="accent3"/>
            </a:solidFill>
            <a:effectLst/>
          </a:endParaRPr>
        </a:p>
      </dsp:txBody>
      <dsp:txXfrm rot="-5400000">
        <a:off x="658411" y="2675897"/>
        <a:ext cx="7498679" cy="585891"/>
      </dsp:txXfrm>
    </dsp:sp>
    <dsp:sp modelId="{2CE14468-9783-4675-B890-F8078FADF50F}">
      <dsp:nvSpPr>
        <dsp:cNvPr id="0" name=""/>
        <dsp:cNvSpPr/>
      </dsp:nvSpPr>
      <dsp:spPr>
        <a:xfrm rot="5400000">
          <a:off x="-149834" y="3674704"/>
          <a:ext cx="998894" cy="699225"/>
        </a:xfrm>
        <a:prstGeom prst="chevron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40000"/>
                <a:tint val="48000"/>
                <a:satMod val="138000"/>
              </a:schemeClr>
            </a:gs>
            <a:gs pos="25000">
              <a:schemeClr val="accent3">
                <a:alpha val="90000"/>
                <a:hueOff val="0"/>
                <a:satOff val="0"/>
                <a:lumOff val="0"/>
                <a:alphaOff val="-40000"/>
                <a:tint val="85000"/>
              </a:schemeClr>
            </a:gs>
            <a:gs pos="40000">
              <a:schemeClr val="accent3">
                <a:alpha val="90000"/>
                <a:hueOff val="0"/>
                <a:satOff val="0"/>
                <a:lumOff val="0"/>
                <a:alphaOff val="-40000"/>
                <a:tint val="92000"/>
              </a:schemeClr>
            </a:gs>
            <a:gs pos="50000">
              <a:schemeClr val="accent3">
                <a:alpha val="90000"/>
                <a:hueOff val="0"/>
                <a:satOff val="0"/>
                <a:lumOff val="0"/>
                <a:alphaOff val="-40000"/>
                <a:tint val="93000"/>
              </a:schemeClr>
            </a:gs>
            <a:gs pos="60000">
              <a:schemeClr val="accent3">
                <a:alpha val="90000"/>
                <a:hueOff val="0"/>
                <a:satOff val="0"/>
                <a:lumOff val="0"/>
                <a:alphaOff val="-40000"/>
                <a:tint val="92000"/>
              </a:schemeClr>
            </a:gs>
            <a:gs pos="75000">
              <a:schemeClr val="accent3">
                <a:alpha val="90000"/>
                <a:hueOff val="0"/>
                <a:satOff val="0"/>
                <a:lumOff val="0"/>
                <a:alphaOff val="-40000"/>
                <a:tint val="83000"/>
                <a:satMod val="108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40000"/>
                <a:tint val="48000"/>
                <a:satMod val="150000"/>
              </a:schemeClr>
            </a:gs>
          </a:gsLst>
          <a:lin ang="5400000" scaled="0"/>
        </a:gradFill>
        <a:ln w="12000" cap="flat" cmpd="sng" algn="ctr">
          <a:solidFill>
            <a:schemeClr val="accent3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>
          <a:glow rad="63500">
            <a:schemeClr val="accent3">
              <a:alpha val="90000"/>
              <a:hueOff val="0"/>
              <a:satOff val="0"/>
              <a:lumOff val="0"/>
              <a:alphaOff val="-4000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 dirty="0"/>
        </a:p>
      </dsp:txBody>
      <dsp:txXfrm rot="-5400000">
        <a:off x="1" y="3874483"/>
        <a:ext cx="699225" cy="299669"/>
      </dsp:txXfrm>
    </dsp:sp>
    <dsp:sp modelId="{DF3863AE-4749-4C8C-8473-25F8F52F4291}">
      <dsp:nvSpPr>
        <dsp:cNvPr id="0" name=""/>
        <dsp:cNvSpPr/>
      </dsp:nvSpPr>
      <dsp:spPr>
        <a:xfrm rot="5400000">
          <a:off x="4139772" y="84323"/>
          <a:ext cx="649281" cy="75303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000" cap="flat" cmpd="sng" algn="ctr">
          <a:solidFill>
            <a:schemeClr val="accent3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>
          <a:glow rad="63500">
            <a:schemeClr val="lt1">
              <a:alpha val="90000"/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cap="none" spc="0" dirty="0" smtClean="0">
              <a:ln/>
              <a:solidFill>
                <a:schemeClr val="accent3"/>
              </a:solidFill>
              <a:effectLst/>
            </a:rPr>
            <a:t>Помощь родителю и ребенку</a:t>
          </a:r>
          <a:endParaRPr lang="ru-RU" sz="1800" b="1" kern="1200" cap="none" spc="0" dirty="0">
            <a:ln/>
            <a:solidFill>
              <a:schemeClr val="accent3"/>
            </a:solidFill>
            <a:effectLst/>
          </a:endParaRPr>
        </a:p>
      </dsp:txBody>
      <dsp:txXfrm rot="-5400000">
        <a:off x="699226" y="3556565"/>
        <a:ext cx="7498679" cy="5858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284EFF-AA2C-49BF-ADBA-88389AE36B26}">
      <dsp:nvSpPr>
        <dsp:cNvPr id="0" name=""/>
        <dsp:cNvSpPr/>
      </dsp:nvSpPr>
      <dsp:spPr>
        <a:xfrm>
          <a:off x="0" y="284781"/>
          <a:ext cx="8229600" cy="3528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0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49BA58-FC19-4947-A18E-1A28A5B83037}">
      <dsp:nvSpPr>
        <dsp:cNvPr id="0" name=""/>
        <dsp:cNvSpPr/>
      </dsp:nvSpPr>
      <dsp:spPr>
        <a:xfrm>
          <a:off x="411480" y="78141"/>
          <a:ext cx="5760720" cy="4132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lt1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lt1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lt1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lt1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l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lt1">
              <a:hueOff val="0"/>
              <a:satOff val="0"/>
              <a:lumOff val="0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cap="none" spc="0" dirty="0" smtClean="0">
              <a:ln/>
              <a:solidFill>
                <a:srgbClr val="C00000"/>
              </a:solidFill>
              <a:effectLst/>
            </a:rPr>
            <a:t>Заведующий МБДОУ Калмыкова Татьяна Васильевна</a:t>
          </a:r>
          <a:endParaRPr lang="ru-RU" sz="1400" b="1" kern="1200" cap="none" spc="0" dirty="0">
            <a:ln/>
            <a:solidFill>
              <a:srgbClr val="C00000"/>
            </a:solidFill>
            <a:effectLst/>
          </a:endParaRPr>
        </a:p>
      </dsp:txBody>
      <dsp:txXfrm>
        <a:off x="431655" y="98316"/>
        <a:ext cx="5720370" cy="372930"/>
      </dsp:txXfrm>
    </dsp:sp>
    <dsp:sp modelId="{B8B0AD8E-D06D-48C7-BFB9-DC33BC95F43A}">
      <dsp:nvSpPr>
        <dsp:cNvPr id="0" name=""/>
        <dsp:cNvSpPr/>
      </dsp:nvSpPr>
      <dsp:spPr>
        <a:xfrm>
          <a:off x="0" y="919821"/>
          <a:ext cx="8229600" cy="3528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0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9FAE06-BE45-4D5A-9857-C38337941E96}">
      <dsp:nvSpPr>
        <dsp:cNvPr id="0" name=""/>
        <dsp:cNvSpPr/>
      </dsp:nvSpPr>
      <dsp:spPr>
        <a:xfrm>
          <a:off x="370385" y="688426"/>
          <a:ext cx="5760720" cy="4132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lt1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lt1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lt1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lt1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l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lt1">
              <a:hueOff val="0"/>
              <a:satOff val="0"/>
              <a:lumOff val="0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cap="none" spc="0" dirty="0" smtClean="0">
              <a:ln/>
              <a:solidFill>
                <a:schemeClr val="accent2">
                  <a:lumMod val="60000"/>
                  <a:lumOff val="40000"/>
                </a:schemeClr>
              </a:solidFill>
              <a:effectLst/>
            </a:rPr>
            <a:t>Педагог–психолог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cap="none" spc="0" dirty="0" smtClean="0">
              <a:ln/>
              <a:solidFill>
                <a:schemeClr val="accent2">
                  <a:lumMod val="60000"/>
                  <a:lumOff val="40000"/>
                </a:schemeClr>
              </a:solidFill>
              <a:effectLst/>
            </a:rPr>
            <a:t> Зозуля Ольга Владиславовна</a:t>
          </a:r>
          <a:endParaRPr lang="ru-RU" sz="1400" b="1" kern="1200" cap="none" spc="0" dirty="0">
            <a:ln/>
            <a:solidFill>
              <a:schemeClr val="accent2">
                <a:lumMod val="60000"/>
                <a:lumOff val="40000"/>
              </a:schemeClr>
            </a:solidFill>
            <a:effectLst/>
          </a:endParaRPr>
        </a:p>
      </dsp:txBody>
      <dsp:txXfrm>
        <a:off x="390560" y="708601"/>
        <a:ext cx="5720370" cy="372930"/>
      </dsp:txXfrm>
    </dsp:sp>
    <dsp:sp modelId="{7BCAAD64-67F1-4676-B553-158CACCCB22A}">
      <dsp:nvSpPr>
        <dsp:cNvPr id="0" name=""/>
        <dsp:cNvSpPr/>
      </dsp:nvSpPr>
      <dsp:spPr>
        <a:xfrm>
          <a:off x="0" y="1554861"/>
          <a:ext cx="8229600" cy="3528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0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7149C7-A4BE-419F-8D79-E01ACC4F05BD}">
      <dsp:nvSpPr>
        <dsp:cNvPr id="0" name=""/>
        <dsp:cNvSpPr/>
      </dsp:nvSpPr>
      <dsp:spPr>
        <a:xfrm>
          <a:off x="411480" y="1348221"/>
          <a:ext cx="5760720" cy="4132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lt1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lt1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lt1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lt1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l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lt1">
              <a:hueOff val="0"/>
              <a:satOff val="0"/>
              <a:lumOff val="0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cap="none" spc="0" dirty="0" smtClean="0">
              <a:ln/>
              <a:solidFill>
                <a:srgbClr val="0070C0"/>
              </a:solidFill>
              <a:effectLst/>
            </a:rPr>
            <a:t>Инструктор по физической культуре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cap="none" spc="0" dirty="0" smtClean="0">
              <a:ln/>
              <a:solidFill>
                <a:srgbClr val="0070C0"/>
              </a:solidFill>
              <a:effectLst/>
            </a:rPr>
            <a:t> Сидоренко </a:t>
          </a:r>
          <a:r>
            <a:rPr lang="ru-RU" sz="1400" b="1" kern="1200" cap="none" spc="0" dirty="0" err="1" smtClean="0">
              <a:ln/>
              <a:solidFill>
                <a:srgbClr val="0070C0"/>
              </a:solidFill>
              <a:effectLst/>
            </a:rPr>
            <a:t>Анжелика</a:t>
          </a:r>
          <a:r>
            <a:rPr lang="ru-RU" sz="1400" b="1" kern="1200" cap="none" spc="0" dirty="0" smtClean="0">
              <a:ln/>
              <a:solidFill>
                <a:srgbClr val="0070C0"/>
              </a:solidFill>
              <a:effectLst/>
            </a:rPr>
            <a:t> Валерьевна</a:t>
          </a:r>
          <a:endParaRPr lang="ru-RU" sz="1400" b="1" kern="1200" cap="none" spc="0" dirty="0">
            <a:ln/>
            <a:solidFill>
              <a:srgbClr val="0070C0"/>
            </a:solidFill>
            <a:effectLst/>
          </a:endParaRPr>
        </a:p>
      </dsp:txBody>
      <dsp:txXfrm>
        <a:off x="431655" y="1368396"/>
        <a:ext cx="5720370" cy="372930"/>
      </dsp:txXfrm>
    </dsp:sp>
    <dsp:sp modelId="{A9E15780-0605-4D3C-AC59-6654E2637A25}">
      <dsp:nvSpPr>
        <dsp:cNvPr id="0" name=""/>
        <dsp:cNvSpPr/>
      </dsp:nvSpPr>
      <dsp:spPr>
        <a:xfrm>
          <a:off x="0" y="2189901"/>
          <a:ext cx="8229600" cy="3528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0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350043-6700-4F45-A604-F94DE60D83B9}">
      <dsp:nvSpPr>
        <dsp:cNvPr id="0" name=""/>
        <dsp:cNvSpPr/>
      </dsp:nvSpPr>
      <dsp:spPr>
        <a:xfrm>
          <a:off x="370385" y="1972817"/>
          <a:ext cx="5760720" cy="4132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lt1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lt1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lt1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lt1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l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lt1">
              <a:hueOff val="0"/>
              <a:satOff val="0"/>
              <a:lumOff val="0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cap="none" spc="0" dirty="0" smtClean="0">
              <a:ln/>
              <a:solidFill>
                <a:srgbClr val="FFC000"/>
              </a:solidFill>
              <a:effectLst/>
            </a:rPr>
            <a:t>Учитель-дефектолог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cap="none" spc="0" dirty="0" smtClean="0">
              <a:ln/>
              <a:solidFill>
                <a:srgbClr val="FFC000"/>
              </a:solidFill>
              <a:effectLst/>
            </a:rPr>
            <a:t>Денисенко Ирина Александровна</a:t>
          </a:r>
          <a:endParaRPr lang="ru-RU" sz="1400" b="1" kern="1200" cap="none" spc="0" dirty="0">
            <a:ln/>
            <a:solidFill>
              <a:srgbClr val="FFC000"/>
            </a:solidFill>
            <a:effectLst/>
          </a:endParaRPr>
        </a:p>
      </dsp:txBody>
      <dsp:txXfrm>
        <a:off x="390560" y="1992992"/>
        <a:ext cx="5720370" cy="372930"/>
      </dsp:txXfrm>
    </dsp:sp>
    <dsp:sp modelId="{125106D9-2835-4134-B857-3F210CB0A298}">
      <dsp:nvSpPr>
        <dsp:cNvPr id="0" name=""/>
        <dsp:cNvSpPr/>
      </dsp:nvSpPr>
      <dsp:spPr>
        <a:xfrm>
          <a:off x="0" y="2824941"/>
          <a:ext cx="8229600" cy="3528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0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7220DF-F749-4B44-8523-AE261C655FF5}">
      <dsp:nvSpPr>
        <dsp:cNvPr id="0" name=""/>
        <dsp:cNvSpPr/>
      </dsp:nvSpPr>
      <dsp:spPr>
        <a:xfrm>
          <a:off x="411480" y="2618301"/>
          <a:ext cx="5760720" cy="4132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lt1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lt1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lt1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lt1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l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lt1">
              <a:hueOff val="0"/>
              <a:satOff val="0"/>
              <a:lumOff val="0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cap="none" spc="0" dirty="0" smtClean="0">
              <a:ln/>
              <a:solidFill>
                <a:schemeClr val="accent4"/>
              </a:solidFill>
              <a:effectLst/>
            </a:rPr>
            <a:t>Учитель-дефектолог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cap="none" spc="0" dirty="0" smtClean="0">
              <a:ln/>
              <a:solidFill>
                <a:schemeClr val="accent4"/>
              </a:solidFill>
              <a:effectLst/>
            </a:rPr>
            <a:t> </a:t>
          </a:r>
          <a:r>
            <a:rPr lang="ru-RU" sz="1400" b="1" kern="1200" cap="none" spc="0" dirty="0" err="1" smtClean="0">
              <a:ln/>
              <a:solidFill>
                <a:schemeClr val="accent4"/>
              </a:solidFill>
              <a:effectLst/>
            </a:rPr>
            <a:t>Зац</a:t>
          </a:r>
          <a:r>
            <a:rPr lang="ru-RU" sz="1400" b="1" kern="1200" cap="none" spc="0" dirty="0" smtClean="0">
              <a:ln/>
              <a:solidFill>
                <a:schemeClr val="accent4"/>
              </a:solidFill>
              <a:effectLst/>
            </a:rPr>
            <a:t> Софья Александровна</a:t>
          </a:r>
          <a:endParaRPr lang="ru-RU" sz="1400" b="1" kern="1200" cap="none" spc="0" dirty="0">
            <a:ln/>
            <a:solidFill>
              <a:schemeClr val="accent4"/>
            </a:solidFill>
            <a:effectLst/>
          </a:endParaRPr>
        </a:p>
      </dsp:txBody>
      <dsp:txXfrm>
        <a:off x="431655" y="2638476"/>
        <a:ext cx="5720370" cy="372930"/>
      </dsp:txXfrm>
    </dsp:sp>
    <dsp:sp modelId="{737195B5-E649-4D3D-B15B-20CAA50C6CC0}">
      <dsp:nvSpPr>
        <dsp:cNvPr id="0" name=""/>
        <dsp:cNvSpPr/>
      </dsp:nvSpPr>
      <dsp:spPr>
        <a:xfrm>
          <a:off x="0" y="3459981"/>
          <a:ext cx="8229600" cy="3528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0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64AE59-26C4-41ED-B8D8-E49A48539927}">
      <dsp:nvSpPr>
        <dsp:cNvPr id="0" name=""/>
        <dsp:cNvSpPr/>
      </dsp:nvSpPr>
      <dsp:spPr>
        <a:xfrm>
          <a:off x="411480" y="3253341"/>
          <a:ext cx="5760720" cy="4132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lt1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lt1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lt1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lt1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l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lt1">
              <a:hueOff val="0"/>
              <a:satOff val="0"/>
              <a:lumOff val="0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cap="none" spc="0" dirty="0" smtClean="0">
              <a:ln/>
              <a:solidFill>
                <a:srgbClr val="FF3300"/>
              </a:solidFill>
              <a:effectLst/>
            </a:rPr>
            <a:t>Учитель-дефектолог</a:t>
          </a:r>
          <a:r>
            <a:rPr lang="ru-RU" sz="1400" b="1" kern="1200" cap="none" spc="0" dirty="0" smtClean="0">
              <a:ln/>
              <a:solidFill>
                <a:srgbClr val="FFFF00"/>
              </a:solidFill>
              <a:effectLst/>
            </a:rPr>
            <a:t>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cap="none" spc="0" dirty="0" err="1" smtClean="0">
              <a:ln/>
              <a:solidFill>
                <a:srgbClr val="FF3300"/>
              </a:solidFill>
              <a:effectLst/>
            </a:rPr>
            <a:t>Кондина</a:t>
          </a:r>
          <a:r>
            <a:rPr lang="ru-RU" sz="1400" b="1" kern="1200" cap="none" spc="0" dirty="0" smtClean="0">
              <a:ln/>
              <a:solidFill>
                <a:srgbClr val="FF3300"/>
              </a:solidFill>
              <a:effectLst/>
            </a:rPr>
            <a:t> Валентина Семеновна</a:t>
          </a:r>
          <a:endParaRPr lang="ru-RU" sz="1400" b="1" kern="1200" cap="none" spc="0" dirty="0">
            <a:ln/>
            <a:solidFill>
              <a:srgbClr val="FF3300"/>
            </a:solidFill>
            <a:effectLst/>
          </a:endParaRPr>
        </a:p>
      </dsp:txBody>
      <dsp:txXfrm>
        <a:off x="431655" y="3273516"/>
        <a:ext cx="5720370" cy="372930"/>
      </dsp:txXfrm>
    </dsp:sp>
    <dsp:sp modelId="{51841603-D365-4695-9F0D-A800B69EF63C}">
      <dsp:nvSpPr>
        <dsp:cNvPr id="0" name=""/>
        <dsp:cNvSpPr/>
      </dsp:nvSpPr>
      <dsp:spPr>
        <a:xfrm>
          <a:off x="0" y="4095021"/>
          <a:ext cx="8229600" cy="3528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0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4058C0-AC55-4C7E-88D0-C39162749FD7}">
      <dsp:nvSpPr>
        <dsp:cNvPr id="0" name=""/>
        <dsp:cNvSpPr/>
      </dsp:nvSpPr>
      <dsp:spPr>
        <a:xfrm>
          <a:off x="411480" y="3888381"/>
          <a:ext cx="5760720" cy="4132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lt1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lt1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lt1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lt1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l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lt1">
              <a:hueOff val="0"/>
              <a:satOff val="0"/>
              <a:lumOff val="0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cap="none" spc="0" dirty="0" smtClean="0">
              <a:ln/>
              <a:solidFill>
                <a:srgbClr val="FF0000"/>
              </a:solidFill>
              <a:effectLst/>
            </a:rPr>
            <a:t>Музыкальный руководитель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cap="none" spc="0" dirty="0" smtClean="0">
              <a:ln/>
              <a:solidFill>
                <a:srgbClr val="FF0000"/>
              </a:solidFill>
              <a:effectLst/>
            </a:rPr>
            <a:t>Селищева Ольга Валентиновна</a:t>
          </a:r>
          <a:endParaRPr lang="ru-RU" sz="1400" b="1" kern="1200" cap="none" spc="0" dirty="0">
            <a:ln/>
            <a:solidFill>
              <a:srgbClr val="FF0000"/>
            </a:solidFill>
            <a:effectLst/>
          </a:endParaRPr>
        </a:p>
      </dsp:txBody>
      <dsp:txXfrm>
        <a:off x="431655" y="3908556"/>
        <a:ext cx="5720370" cy="3729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A471AA-9823-4436-BF7C-9E2F683C8076}">
      <dsp:nvSpPr>
        <dsp:cNvPr id="0" name=""/>
        <dsp:cNvSpPr/>
      </dsp:nvSpPr>
      <dsp:spPr>
        <a:xfrm>
          <a:off x="2823930" y="2536693"/>
          <a:ext cx="2437723" cy="2607765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glow rad="63500">
            <a:schemeClr val="accent3">
              <a:alpha val="80000"/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900" b="1" kern="1200" cap="none" spc="0" dirty="0">
            <a:ln w="19050">
              <a:solidFill>
                <a:schemeClr val="tx2">
                  <a:tint val="1000"/>
                </a:schemeClr>
              </a:solidFill>
              <a:prstDash val="solid"/>
            </a:ln>
            <a:solidFill>
              <a:schemeClr val="accent3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</a:endParaRPr>
        </a:p>
      </dsp:txBody>
      <dsp:txXfrm>
        <a:off x="3180926" y="2918591"/>
        <a:ext cx="1723731" cy="1843969"/>
      </dsp:txXfrm>
    </dsp:sp>
    <dsp:sp modelId="{B0E882A5-36B6-4B99-9307-F1DFC5F04014}">
      <dsp:nvSpPr>
        <dsp:cNvPr id="0" name=""/>
        <dsp:cNvSpPr/>
      </dsp:nvSpPr>
      <dsp:spPr>
        <a:xfrm rot="12900000">
          <a:off x="1331432" y="2249630"/>
          <a:ext cx="1767077" cy="62218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shade val="90000"/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3">
                <a:shade val="90000"/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3">
                <a:shade val="90000"/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3">
                <a:shade val="90000"/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3">
                <a:shade val="90000"/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3">
                <a:shade val="90000"/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3">
                <a:shade val="90000"/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3">
              <a:shade val="90000"/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2044950-56C9-4202-B35B-D2B9FA5C2B1A}">
      <dsp:nvSpPr>
        <dsp:cNvPr id="0" name=""/>
        <dsp:cNvSpPr/>
      </dsp:nvSpPr>
      <dsp:spPr>
        <a:xfrm>
          <a:off x="454242" y="1224365"/>
          <a:ext cx="2073952" cy="16591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3">
                <a:alpha val="90000"/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3">
                <a:alpha val="90000"/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3">
                <a:alpha val="90000"/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3">
                <a:alpha val="90000"/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3">
                <a:alpha val="90000"/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3">
              <a:alpha val="90000"/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rPr>
            <a:t> Осознанное отношение родителей к личностному развитию детей раннего и дошкольного возраста, в т.ч. и детей с  ОВЗ</a:t>
          </a:r>
          <a:endParaRPr lang="ru-RU" sz="1300" b="1" kern="1200" cap="none" spc="0" dirty="0">
            <a:ln w="19050">
              <a:solidFill>
                <a:schemeClr val="tx2">
                  <a:tint val="1000"/>
                </a:schemeClr>
              </a:solidFill>
              <a:prstDash val="solid"/>
            </a:ln>
            <a:solidFill>
              <a:schemeClr val="accent3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</a:endParaRPr>
        </a:p>
      </dsp:txBody>
      <dsp:txXfrm>
        <a:off x="502837" y="1272960"/>
        <a:ext cx="1976762" cy="1561971"/>
      </dsp:txXfrm>
    </dsp:sp>
    <dsp:sp modelId="{B2B266F9-463E-400E-86CA-D52BFF61A7C8}">
      <dsp:nvSpPr>
        <dsp:cNvPr id="0" name=""/>
        <dsp:cNvSpPr/>
      </dsp:nvSpPr>
      <dsp:spPr>
        <a:xfrm rot="16200000">
          <a:off x="3187088" y="1270291"/>
          <a:ext cx="1711406" cy="62218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shade val="90000"/>
                <a:hueOff val="291446"/>
                <a:satOff val="-25993"/>
                <a:lumOff val="24380"/>
                <a:alphaOff val="0"/>
                <a:tint val="48000"/>
                <a:satMod val="138000"/>
              </a:schemeClr>
            </a:gs>
            <a:gs pos="25000">
              <a:schemeClr val="accent3">
                <a:shade val="90000"/>
                <a:hueOff val="291446"/>
                <a:satOff val="-25993"/>
                <a:lumOff val="24380"/>
                <a:alphaOff val="0"/>
                <a:tint val="85000"/>
              </a:schemeClr>
            </a:gs>
            <a:gs pos="40000">
              <a:schemeClr val="accent3">
                <a:shade val="90000"/>
                <a:hueOff val="291446"/>
                <a:satOff val="-25993"/>
                <a:lumOff val="24380"/>
                <a:alphaOff val="0"/>
                <a:tint val="92000"/>
              </a:schemeClr>
            </a:gs>
            <a:gs pos="50000">
              <a:schemeClr val="accent3">
                <a:shade val="90000"/>
                <a:hueOff val="291446"/>
                <a:satOff val="-25993"/>
                <a:lumOff val="24380"/>
                <a:alphaOff val="0"/>
                <a:tint val="93000"/>
              </a:schemeClr>
            </a:gs>
            <a:gs pos="60000">
              <a:schemeClr val="accent3">
                <a:shade val="90000"/>
                <a:hueOff val="291446"/>
                <a:satOff val="-25993"/>
                <a:lumOff val="24380"/>
                <a:alphaOff val="0"/>
                <a:tint val="92000"/>
              </a:schemeClr>
            </a:gs>
            <a:gs pos="75000">
              <a:schemeClr val="accent3">
                <a:shade val="90000"/>
                <a:hueOff val="291446"/>
                <a:satOff val="-25993"/>
                <a:lumOff val="24380"/>
                <a:alphaOff val="0"/>
                <a:tint val="83000"/>
                <a:satMod val="108000"/>
              </a:schemeClr>
            </a:gs>
            <a:gs pos="100000">
              <a:schemeClr val="accent3">
                <a:shade val="90000"/>
                <a:hueOff val="291446"/>
                <a:satOff val="-25993"/>
                <a:lumOff val="2438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3">
              <a:shade val="90000"/>
              <a:hueOff val="291446"/>
              <a:satOff val="-25993"/>
              <a:lumOff val="2438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B45DB4B-0441-4C97-8584-6F8423288082}">
      <dsp:nvSpPr>
        <dsp:cNvPr id="0" name=""/>
        <dsp:cNvSpPr/>
      </dsp:nvSpPr>
      <dsp:spPr>
        <a:xfrm>
          <a:off x="3005815" y="-103899"/>
          <a:ext cx="2073952" cy="16591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20000"/>
                <a:tint val="48000"/>
                <a:satMod val="138000"/>
              </a:schemeClr>
            </a:gs>
            <a:gs pos="25000">
              <a:schemeClr val="accent3">
                <a:alpha val="90000"/>
                <a:hueOff val="0"/>
                <a:satOff val="0"/>
                <a:lumOff val="0"/>
                <a:alphaOff val="-20000"/>
                <a:tint val="85000"/>
              </a:schemeClr>
            </a:gs>
            <a:gs pos="40000">
              <a:schemeClr val="accent3">
                <a:alpha val="90000"/>
                <a:hueOff val="0"/>
                <a:satOff val="0"/>
                <a:lumOff val="0"/>
                <a:alphaOff val="-20000"/>
                <a:tint val="92000"/>
              </a:schemeClr>
            </a:gs>
            <a:gs pos="50000">
              <a:schemeClr val="accent3">
                <a:alpha val="90000"/>
                <a:hueOff val="0"/>
                <a:satOff val="0"/>
                <a:lumOff val="0"/>
                <a:alphaOff val="-20000"/>
                <a:tint val="93000"/>
              </a:schemeClr>
            </a:gs>
            <a:gs pos="60000">
              <a:schemeClr val="accent3">
                <a:alpha val="90000"/>
                <a:hueOff val="0"/>
                <a:satOff val="0"/>
                <a:lumOff val="0"/>
                <a:alphaOff val="-20000"/>
                <a:tint val="92000"/>
              </a:schemeClr>
            </a:gs>
            <a:gs pos="75000">
              <a:schemeClr val="accent3">
                <a:alpha val="90000"/>
                <a:hueOff val="0"/>
                <a:satOff val="0"/>
                <a:lumOff val="0"/>
                <a:alphaOff val="-20000"/>
                <a:tint val="83000"/>
                <a:satMod val="108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2000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3">
              <a:alpha val="90000"/>
              <a:hueOff val="0"/>
              <a:satOff val="0"/>
              <a:lumOff val="0"/>
              <a:alphaOff val="-2000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rPr>
            <a:t>Безболезненной адаптации детей к условиям ДОУ</a:t>
          </a:r>
          <a:endParaRPr lang="ru-RU" sz="1300" b="1" kern="1200" cap="none" spc="0" dirty="0">
            <a:ln w="19050">
              <a:solidFill>
                <a:schemeClr val="tx2">
                  <a:tint val="1000"/>
                </a:schemeClr>
              </a:solidFill>
              <a:prstDash val="solid"/>
            </a:ln>
            <a:solidFill>
              <a:schemeClr val="accent3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</a:endParaRPr>
        </a:p>
      </dsp:txBody>
      <dsp:txXfrm>
        <a:off x="3054410" y="-55304"/>
        <a:ext cx="1976762" cy="1561971"/>
      </dsp:txXfrm>
    </dsp:sp>
    <dsp:sp modelId="{CA56F122-0AD3-4B7A-A540-EB14C811D1EA}">
      <dsp:nvSpPr>
        <dsp:cNvPr id="0" name=""/>
        <dsp:cNvSpPr/>
      </dsp:nvSpPr>
      <dsp:spPr>
        <a:xfrm rot="19500000">
          <a:off x="4987073" y="2249630"/>
          <a:ext cx="1767077" cy="62218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shade val="90000"/>
                <a:hueOff val="582892"/>
                <a:satOff val="-51986"/>
                <a:lumOff val="48759"/>
                <a:alphaOff val="0"/>
                <a:tint val="48000"/>
                <a:satMod val="138000"/>
              </a:schemeClr>
            </a:gs>
            <a:gs pos="25000">
              <a:schemeClr val="accent3">
                <a:shade val="90000"/>
                <a:hueOff val="582892"/>
                <a:satOff val="-51986"/>
                <a:lumOff val="48759"/>
                <a:alphaOff val="0"/>
                <a:tint val="85000"/>
              </a:schemeClr>
            </a:gs>
            <a:gs pos="40000">
              <a:schemeClr val="accent3">
                <a:shade val="90000"/>
                <a:hueOff val="582892"/>
                <a:satOff val="-51986"/>
                <a:lumOff val="48759"/>
                <a:alphaOff val="0"/>
                <a:tint val="92000"/>
              </a:schemeClr>
            </a:gs>
            <a:gs pos="50000">
              <a:schemeClr val="accent3">
                <a:shade val="90000"/>
                <a:hueOff val="582892"/>
                <a:satOff val="-51986"/>
                <a:lumOff val="48759"/>
                <a:alphaOff val="0"/>
                <a:tint val="93000"/>
              </a:schemeClr>
            </a:gs>
            <a:gs pos="60000">
              <a:schemeClr val="accent3">
                <a:shade val="90000"/>
                <a:hueOff val="582892"/>
                <a:satOff val="-51986"/>
                <a:lumOff val="48759"/>
                <a:alphaOff val="0"/>
                <a:tint val="92000"/>
              </a:schemeClr>
            </a:gs>
            <a:gs pos="75000">
              <a:schemeClr val="accent3">
                <a:shade val="90000"/>
                <a:hueOff val="582892"/>
                <a:satOff val="-51986"/>
                <a:lumOff val="48759"/>
                <a:alphaOff val="0"/>
                <a:tint val="83000"/>
                <a:satMod val="108000"/>
              </a:schemeClr>
            </a:gs>
            <a:gs pos="100000">
              <a:schemeClr val="accent3">
                <a:shade val="90000"/>
                <a:hueOff val="582892"/>
                <a:satOff val="-51986"/>
                <a:lumOff val="48759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3">
              <a:shade val="90000"/>
              <a:hueOff val="582892"/>
              <a:satOff val="-51986"/>
              <a:lumOff val="48759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4AF947F-0627-472D-869C-58C45FA915CA}">
      <dsp:nvSpPr>
        <dsp:cNvPr id="0" name=""/>
        <dsp:cNvSpPr/>
      </dsp:nvSpPr>
      <dsp:spPr>
        <a:xfrm>
          <a:off x="5557388" y="1224365"/>
          <a:ext cx="2073952" cy="16591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40000"/>
                <a:tint val="48000"/>
                <a:satMod val="138000"/>
              </a:schemeClr>
            </a:gs>
            <a:gs pos="25000">
              <a:schemeClr val="accent3">
                <a:alpha val="90000"/>
                <a:hueOff val="0"/>
                <a:satOff val="0"/>
                <a:lumOff val="0"/>
                <a:alphaOff val="-40000"/>
                <a:tint val="85000"/>
              </a:schemeClr>
            </a:gs>
            <a:gs pos="40000">
              <a:schemeClr val="accent3">
                <a:alpha val="90000"/>
                <a:hueOff val="0"/>
                <a:satOff val="0"/>
                <a:lumOff val="0"/>
                <a:alphaOff val="-40000"/>
                <a:tint val="92000"/>
              </a:schemeClr>
            </a:gs>
            <a:gs pos="50000">
              <a:schemeClr val="accent3">
                <a:alpha val="90000"/>
                <a:hueOff val="0"/>
                <a:satOff val="0"/>
                <a:lumOff val="0"/>
                <a:alphaOff val="-40000"/>
                <a:tint val="93000"/>
              </a:schemeClr>
            </a:gs>
            <a:gs pos="60000">
              <a:schemeClr val="accent3">
                <a:alpha val="90000"/>
                <a:hueOff val="0"/>
                <a:satOff val="0"/>
                <a:lumOff val="0"/>
                <a:alphaOff val="-40000"/>
                <a:tint val="92000"/>
              </a:schemeClr>
            </a:gs>
            <a:gs pos="75000">
              <a:schemeClr val="accent3">
                <a:alpha val="90000"/>
                <a:hueOff val="0"/>
                <a:satOff val="0"/>
                <a:lumOff val="0"/>
                <a:alphaOff val="-40000"/>
                <a:tint val="83000"/>
                <a:satMod val="108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4000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3">
              <a:alpha val="90000"/>
              <a:hueOff val="0"/>
              <a:satOff val="0"/>
              <a:lumOff val="0"/>
              <a:alphaOff val="-4000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rPr>
            <a:t>Повышение физического и психического уровня развития детей дошкольного возраста.</a:t>
          </a:r>
          <a:endParaRPr lang="ru-RU" sz="1300" b="1" kern="1200" cap="none" spc="0" dirty="0">
            <a:ln w="19050">
              <a:solidFill>
                <a:schemeClr val="tx2">
                  <a:tint val="1000"/>
                </a:schemeClr>
              </a:solidFill>
              <a:prstDash val="solid"/>
            </a:ln>
            <a:solidFill>
              <a:schemeClr val="accent3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</a:endParaRPr>
        </a:p>
      </dsp:txBody>
      <dsp:txXfrm>
        <a:off x="5605983" y="1272960"/>
        <a:ext cx="1976762" cy="156197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2527F8-9F8A-4D03-853F-D542081EFC4B}">
      <dsp:nvSpPr>
        <dsp:cNvPr id="0" name=""/>
        <dsp:cNvSpPr/>
      </dsp:nvSpPr>
      <dsp:spPr>
        <a:xfrm>
          <a:off x="0" y="460656"/>
          <a:ext cx="7512495" cy="4695309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1A2035-0A2B-41E1-808B-1C0FB782AF12}">
      <dsp:nvSpPr>
        <dsp:cNvPr id="0" name=""/>
        <dsp:cNvSpPr/>
      </dsp:nvSpPr>
      <dsp:spPr>
        <a:xfrm>
          <a:off x="739980" y="3952089"/>
          <a:ext cx="172787" cy="1727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63500">
            <a:schemeClr val="l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2586D78-65EC-4793-BB30-B4C48FD47B04}">
      <dsp:nvSpPr>
        <dsp:cNvPr id="0" name=""/>
        <dsp:cNvSpPr/>
      </dsp:nvSpPr>
      <dsp:spPr>
        <a:xfrm>
          <a:off x="826374" y="4038483"/>
          <a:ext cx="984136" cy="11174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556" tIns="0" rIns="0" bIns="0" numCol="1" spcCol="1270" anchor="t" anchorCtr="0">
          <a:no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Расширение перечня </a:t>
          </a:r>
          <a:r>
            <a:rPr lang="ru-RU" sz="1800" b="1" kern="1200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образовательных</a:t>
          </a:r>
          <a:r>
            <a:rPr lang="ru-RU" sz="1400" b="1" kern="1200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 услуг</a:t>
          </a:r>
          <a:endParaRPr lang="ru-RU" sz="1400" b="1" kern="1200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sp:txBody>
      <dsp:txXfrm>
        <a:off x="826374" y="4038483"/>
        <a:ext cx="984136" cy="1117483"/>
      </dsp:txXfrm>
    </dsp:sp>
    <dsp:sp modelId="{9916AA31-73D7-4FAA-B545-ADD66CFEC9B9}">
      <dsp:nvSpPr>
        <dsp:cNvPr id="0" name=""/>
        <dsp:cNvSpPr/>
      </dsp:nvSpPr>
      <dsp:spPr>
        <a:xfrm>
          <a:off x="1675286" y="3053407"/>
          <a:ext cx="270449" cy="2704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63500">
            <a:schemeClr val="l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EACDA1B-AC53-46FC-BB65-06902C24DBD7}">
      <dsp:nvSpPr>
        <dsp:cNvPr id="0" name=""/>
        <dsp:cNvSpPr/>
      </dsp:nvSpPr>
      <dsp:spPr>
        <a:xfrm>
          <a:off x="1810511" y="3188632"/>
          <a:ext cx="1247074" cy="1967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3306" tIns="0" rIns="0" bIns="0" numCol="1" spcCol="1270" anchor="t" anchorCtr="0">
          <a:no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Рост спроса на услуги КП</a:t>
          </a:r>
          <a:endParaRPr lang="ru-RU" sz="2000" b="1" kern="1200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sp:txBody>
      <dsp:txXfrm>
        <a:off x="1810511" y="3188632"/>
        <a:ext cx="1247074" cy="1967334"/>
      </dsp:txXfrm>
    </dsp:sp>
    <dsp:sp modelId="{028AF6DE-778E-4EAB-A3F2-CD86D96D3518}">
      <dsp:nvSpPr>
        <dsp:cNvPr id="0" name=""/>
        <dsp:cNvSpPr/>
      </dsp:nvSpPr>
      <dsp:spPr>
        <a:xfrm>
          <a:off x="2877285" y="2336902"/>
          <a:ext cx="360599" cy="3605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63500">
            <a:schemeClr val="l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C2F240D-BAB4-48B9-8E85-EE67A2DB6B0F}">
      <dsp:nvSpPr>
        <dsp:cNvPr id="0" name=""/>
        <dsp:cNvSpPr/>
      </dsp:nvSpPr>
      <dsp:spPr>
        <a:xfrm>
          <a:off x="3057585" y="2517202"/>
          <a:ext cx="1449911" cy="26387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1074" tIns="0" rIns="0" bIns="0" numCol="1" spcCol="1270" anchor="t" anchorCtr="0">
          <a:no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Накопление методического материала</a:t>
          </a:r>
        </a:p>
      </dsp:txBody>
      <dsp:txXfrm>
        <a:off x="3057585" y="2517202"/>
        <a:ext cx="1449911" cy="2638764"/>
      </dsp:txXfrm>
    </dsp:sp>
    <dsp:sp modelId="{24E5E316-B020-4DF9-AC83-AD84AB3B70F0}">
      <dsp:nvSpPr>
        <dsp:cNvPr id="0" name=""/>
        <dsp:cNvSpPr/>
      </dsp:nvSpPr>
      <dsp:spPr>
        <a:xfrm>
          <a:off x="4274610" y="1777221"/>
          <a:ext cx="465774" cy="46577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63500">
            <a:schemeClr val="l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7CFAF15-B369-4171-B0D7-5DA25AC91224}">
      <dsp:nvSpPr>
        <dsp:cNvPr id="0" name=""/>
        <dsp:cNvSpPr/>
      </dsp:nvSpPr>
      <dsp:spPr>
        <a:xfrm>
          <a:off x="4507497" y="2010109"/>
          <a:ext cx="1502499" cy="31458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804" tIns="0" rIns="0" bIns="0" numCol="1" spcCol="1270" anchor="t" anchorCtr="0">
          <a:no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Повышение компетентности педагогов</a:t>
          </a:r>
        </a:p>
      </dsp:txBody>
      <dsp:txXfrm>
        <a:off x="4507497" y="2010109"/>
        <a:ext cx="1502499" cy="3145857"/>
      </dsp:txXfrm>
    </dsp:sp>
    <dsp:sp modelId="{FA7E5359-6C84-444F-AE32-82181660256D}">
      <dsp:nvSpPr>
        <dsp:cNvPr id="0" name=""/>
        <dsp:cNvSpPr/>
      </dsp:nvSpPr>
      <dsp:spPr>
        <a:xfrm>
          <a:off x="5713253" y="1403475"/>
          <a:ext cx="593487" cy="5934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63500">
            <a:schemeClr val="l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562172A-6589-4D07-B3F2-E3AE20B83A34}">
      <dsp:nvSpPr>
        <dsp:cNvPr id="0" name=""/>
        <dsp:cNvSpPr/>
      </dsp:nvSpPr>
      <dsp:spPr>
        <a:xfrm>
          <a:off x="6009996" y="1700218"/>
          <a:ext cx="1502499" cy="34557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4477" tIns="0" rIns="0" bIns="0" numCol="1" spcCol="1270" anchor="t" anchorCtr="0">
          <a:no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Повышение рейтинга ДОУ</a:t>
          </a:r>
        </a:p>
      </dsp:txBody>
      <dsp:txXfrm>
        <a:off x="6009996" y="1700218"/>
        <a:ext cx="1502499" cy="34557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gray"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142984"/>
            <a:ext cx="7858180" cy="1470025"/>
          </a:xfrm>
        </p:spPr>
        <p:txBody>
          <a:bodyPr/>
          <a:lstStyle>
            <a:lvl1pPr>
              <a:defRPr baseline="0">
                <a:ea typeface="+mj-ea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3071810"/>
            <a:ext cx="8001056" cy="642942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77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77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2060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2060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2060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b="1" kern="1200" cap="none" spc="0" baseline="0">
          <a:ln w="1905">
            <a:solidFill>
              <a:schemeClr val="bg1">
                <a:lumMod val="95000"/>
              </a:schemeClr>
            </a:solidFill>
          </a:ln>
          <a:solidFill>
            <a:srgbClr val="00339A"/>
          </a:solidFill>
          <a:effectLst>
            <a:innerShdw blurRad="69850" dist="43180" dir="5400000">
              <a:srgbClr val="000000">
                <a:alpha val="65000"/>
              </a:srgbClr>
            </a:innerShdw>
          </a:effectLst>
          <a:latin typeface="+mj-lt"/>
          <a:ea typeface="+mj-ea"/>
          <a:cs typeface="Tahom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4"/>
        </a:buBlip>
        <a:defRPr sz="3200" kern="1200" baseline="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15"/>
        </a:buBlip>
        <a:defRPr sz="2800" kern="1200" baseline="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2400" kern="1200" baseline="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2000" kern="1200" baseline="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2000" kern="1200" baseline="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18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18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16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14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9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5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484784"/>
            <a:ext cx="7858180" cy="11282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МБДОУ «Детский сад №204»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564904"/>
            <a:ext cx="8104984" cy="114984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Консультативный пункт </a:t>
            </a:r>
          </a:p>
          <a:p>
            <a:r>
              <a:rPr lang="ru-RU" b="1" dirty="0" smtClean="0">
                <a:ln/>
                <a:solidFill>
                  <a:schemeClr val="accent3"/>
                </a:solidFill>
              </a:rPr>
              <a:t> «Аистенок» 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14340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077072"/>
            <a:ext cx="1905000" cy="1905000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56992"/>
            <a:ext cx="4353743" cy="7200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Проверим, что делают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548680"/>
            <a:ext cx="3096344" cy="25836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196752"/>
            <a:ext cx="3744416" cy="28083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764705"/>
            <a:ext cx="7858180" cy="1368152"/>
          </a:xfrm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dirty="0" smtClean="0">
                <a:ln/>
                <a:solidFill>
                  <a:schemeClr val="accent3"/>
                </a:solidFill>
                <a:effectLst/>
              </a:rPr>
              <a:t/>
            </a:r>
            <a:br>
              <a:rPr lang="ru-RU" dirty="0" smtClean="0">
                <a:ln/>
                <a:solidFill>
                  <a:schemeClr val="accent3"/>
                </a:solidFill>
                <a:effectLst/>
              </a:rPr>
            </a:br>
            <a:r>
              <a:rPr lang="ru-RU" dirty="0" smtClean="0">
                <a:ln/>
                <a:solidFill>
                  <a:schemeClr val="accent3"/>
                </a:solidFill>
                <a:effectLst/>
              </a:rPr>
              <a:t>День открытых дверей</a:t>
            </a:r>
            <a:br>
              <a:rPr lang="ru-RU" dirty="0" smtClean="0">
                <a:ln/>
                <a:solidFill>
                  <a:schemeClr val="accent3"/>
                </a:solidFill>
                <a:effectLst/>
              </a:rPr>
            </a:br>
            <a:r>
              <a:rPr lang="ru-RU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15 АПРЕЛЯ 2019 г</a:t>
            </a:r>
            <a:br>
              <a:rPr lang="ru-RU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ru-RU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492896"/>
            <a:ext cx="8104984" cy="2805462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b="1" dirty="0" smtClean="0">
                <a:ln/>
                <a:solidFill>
                  <a:schemeClr val="accent3"/>
                </a:solidFill>
              </a:rPr>
              <a:t>В нашем детском саду состоится день открытых дверей!!!</a:t>
            </a:r>
          </a:p>
          <a:p>
            <a:pPr algn="l"/>
            <a:r>
              <a:rPr lang="ru-RU" b="1" dirty="0" smtClean="0">
                <a:ln/>
                <a:solidFill>
                  <a:schemeClr val="accent3"/>
                </a:solidFill>
              </a:rPr>
              <a:t>Будем рады видеть Вас!!</a:t>
            </a:r>
            <a:endParaRPr lang="ru-RU" b="1" dirty="0">
              <a:ln/>
              <a:solidFill>
                <a:schemeClr val="accent3"/>
              </a:solidFill>
            </a:endParaRPr>
          </a:p>
        </p:txBody>
      </p:sp>
      <p:pic>
        <p:nvPicPr>
          <p:cNvPr id="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789040"/>
            <a:ext cx="2193032" cy="2193032"/>
          </a:xfrm>
          <a:prstGeom prst="rect">
            <a:avLst/>
          </a:prstGeom>
          <a:noFill/>
          <a:ln>
            <a:noFill/>
          </a:ln>
          <a:effectLst>
            <a:softEdge rad="127000"/>
          </a:effec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 w="1905"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Перспективы</a:t>
            </a:r>
            <a:endParaRPr lang="ru-RU" dirty="0">
              <a:ln w="1905"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</p:txBody>
      </p:sp>
      <p:pic>
        <p:nvPicPr>
          <p:cNvPr id="419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725144"/>
            <a:ext cx="3024441" cy="1951252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graphicFrame>
        <p:nvGraphicFramePr>
          <p:cNvPr id="5" name="Схема 4"/>
          <p:cNvGraphicFramePr/>
          <p:nvPr/>
        </p:nvGraphicFramePr>
        <p:xfrm>
          <a:off x="539552" y="476672"/>
          <a:ext cx="7512496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776" y="332656"/>
            <a:ext cx="2016224" cy="1731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340768"/>
            <a:ext cx="8229600" cy="4525963"/>
          </a:xfrm>
        </p:spPr>
        <p:txBody>
          <a:bodyPr/>
          <a:lstStyle/>
          <a:p>
            <a:r>
              <a:rPr lang="ru-RU" dirty="0" smtClean="0"/>
              <a:t>Обеспечение единства и преемственности семейного и дошкольного образования.</a:t>
            </a:r>
          </a:p>
          <a:p>
            <a:r>
              <a:rPr lang="ru-RU" dirty="0" smtClean="0"/>
              <a:t> Оказание квалифицированной консультативной помощи родителям (законным представителям) в вопросах воспитания детей с ОВЗ.</a:t>
            </a:r>
            <a:endParaRPr lang="ru-RU" dirty="0"/>
          </a:p>
        </p:txBody>
      </p:sp>
      <p:pic>
        <p:nvPicPr>
          <p:cNvPr id="30722" name="Picture 2" descr="F:\dsc0781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82148">
            <a:off x="5680665" y="4165160"/>
            <a:ext cx="2448272" cy="2448272"/>
          </a:xfrm>
          <a:prstGeom prst="rect">
            <a:avLst/>
          </a:prstGeom>
          <a:noFill/>
          <a:ln>
            <a:noFill/>
          </a:ln>
          <a:effectLst>
            <a:softEdge rad="127000"/>
          </a:effectLst>
        </p:spPr>
      </p:pic>
      <p:pic>
        <p:nvPicPr>
          <p:cNvPr id="30723" name="Picture 3" descr="F:\dsc07807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07760">
            <a:off x="981334" y="4522205"/>
            <a:ext cx="1880040" cy="18594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9624" y="0"/>
            <a:ext cx="3384376" cy="2907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            Цель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Целью деятельности КП МБДОУ является обеспечение доступности дошкольного образования, единства и преемственности семейного и общественного воспитания, повышения педагогической компетентности возраста от 2 месяцев до 7 лет, в том числе детей с ограниченными возможностями здоровья.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23528" y="188640"/>
          <a:ext cx="8640960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Picture 2" descr="https://encrypted-tbn0.gstatic.com/images?q=tbn:ANd9GcQOcWY4jSDGiUPN_J2mxPpOR8twigDkvB21Hohp0ZTwQdWfr_I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591038"/>
            <a:ext cx="2448272" cy="198614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Модель работы консультативного пункта «Аистенок»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717032"/>
            <a:ext cx="2193032" cy="2193032"/>
          </a:xfrm>
          <a:prstGeom prst="rect">
            <a:avLst/>
          </a:prstGeom>
          <a:noFill/>
          <a:ln>
            <a:noFill/>
          </a:ln>
          <a:effectLst>
            <a:softEdge rad="127000"/>
          </a:effec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Кадровое обеспечение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   Результат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611560" y="1196752"/>
          <a:ext cx="8085584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Посмотрим, чем занимаются</a:t>
            </a:r>
            <a:endParaRPr lang="ru-RU" dirty="0"/>
          </a:p>
        </p:txBody>
      </p:sp>
      <p:pic>
        <p:nvPicPr>
          <p:cNvPr id="38914" name="Picture 2" descr="F:\P1030792 - копия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28800"/>
            <a:ext cx="3528392" cy="26460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8915" name="Picture 3" descr="F:\P1040017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564904"/>
            <a:ext cx="3456384" cy="259202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Посмотрим, чем занимаются</a:t>
            </a:r>
            <a:endParaRPr lang="ru-RU" dirty="0"/>
          </a:p>
        </p:txBody>
      </p:sp>
      <p:pic>
        <p:nvPicPr>
          <p:cNvPr id="3" name="Рисунок 2" descr="C:\Users\Михаил\Desktop\P1040018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40768"/>
            <a:ext cx="5940425" cy="261937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C:\Users\Михаил\Desktop\P1040019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933056"/>
            <a:ext cx="3024336" cy="256755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C:\Users\Михаил\Desktop\P1040010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429000"/>
            <a:ext cx="3347864" cy="244827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362645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konsultativnyy_punkt</Template>
  <TotalTime>272</TotalTime>
  <Words>320</Words>
  <Application>Microsoft Office PowerPoint</Application>
  <PresentationFormat>Экран (4:3)</PresentationFormat>
  <Paragraphs>49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Constantia</vt:lpstr>
      <vt:lpstr>Tahoma</vt:lpstr>
      <vt:lpstr>10362645</vt:lpstr>
      <vt:lpstr>МБДОУ «Детский сад №204» </vt:lpstr>
      <vt:lpstr>Актуальность</vt:lpstr>
      <vt:lpstr>            Цель</vt:lpstr>
      <vt:lpstr>Презентация PowerPoint</vt:lpstr>
      <vt:lpstr>Модель работы консультативного пункта «Аистенок»</vt:lpstr>
      <vt:lpstr>Кадровое обеспечение</vt:lpstr>
      <vt:lpstr>   Результат</vt:lpstr>
      <vt:lpstr>Посмотрим, чем занимаются</vt:lpstr>
      <vt:lpstr>Посмотрим, чем занимаются</vt:lpstr>
      <vt:lpstr>Проверим, что делают</vt:lpstr>
      <vt:lpstr> День открытых дверей 15 АПРЕЛЯ 2019 г </vt:lpstr>
      <vt:lpstr>Перспективы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Михаил</dc:creator>
  <cp:lastModifiedBy>МБДОУ204</cp:lastModifiedBy>
  <cp:revision>34</cp:revision>
  <dcterms:created xsi:type="dcterms:W3CDTF">2018-10-15T14:44:41Z</dcterms:created>
  <dcterms:modified xsi:type="dcterms:W3CDTF">2018-10-16T08:59:53Z</dcterms:modified>
</cp:coreProperties>
</file>