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060848"/>
            <a:ext cx="7772400" cy="324036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ПМП консилиума в образовательной организации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7088832" cy="100811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Набока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М.С.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14.11.2018г.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880320" cy="2796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85140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что опираться?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28592"/>
          </a:xfrm>
        </p:spPr>
        <p:txBody>
          <a:bodyPr>
            <a:normAutofit fontScale="925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ФЗ "Об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в Российской Федерации" N 273-ФЗ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РФ от 27.03.2000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27/ 901-6  «О  психолого-медико-педагогическом  консилиуме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ПМПк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 от 28.02.2014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08- 249 «Комментарии к ФГОС дошкольного образования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АК от 28.03.2017 № 21-02/02/918 «Методические рекомендации  по организации работы консилиума»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ГУОиМП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АК от 02.09.2014 №4664 «Об организации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ППМСпомощи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…»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0314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ПМП консилиум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целью определения методов, содержания и продолжительности оказания помощи обучающимся.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омощь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категориям обучающихся.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спользование всех возможностей ОО для оказания помощи.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139952" y="3140968"/>
            <a:ext cx="48463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139952" y="4221088"/>
            <a:ext cx="48463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742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деятельности консилиума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аннее выявление (с первых дней пребывания в ОО) отклонений в развитии, адаптации, социализации.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ыявление детей, которым необходимо создать СОУ.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пределение характера и продолжительности помощи.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ценка эффективности этой помощи и внесение изменений выстроенной программы.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одготовка и ведение документации.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онсультирование и просвещение родителей, педагогов.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728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Регламент работы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проблемы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согласие от родителей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обследования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программы сопровождения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протокола консилиума, ознакомление родителей.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программы сопровождения.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9836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Документация консилиума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Положение о консилиуме, приказ о составе на учебный год</a:t>
            </a:r>
          </a:p>
          <a:p>
            <a:r>
              <a:rPr lang="ru-RU" dirty="0" smtClean="0"/>
              <a:t>График проведения плановых заседаний</a:t>
            </a:r>
          </a:p>
          <a:p>
            <a:r>
              <a:rPr lang="ru-RU" dirty="0" smtClean="0"/>
              <a:t>Протоколы заседаний</a:t>
            </a:r>
          </a:p>
          <a:p>
            <a:r>
              <a:rPr lang="ru-RU" dirty="0" smtClean="0"/>
              <a:t>Журнал </a:t>
            </a:r>
            <a:r>
              <a:rPr lang="ru-RU" dirty="0" err="1" smtClean="0"/>
              <a:t>учета</a:t>
            </a:r>
            <a:r>
              <a:rPr lang="ru-RU" dirty="0" smtClean="0"/>
              <a:t> обучающихся</a:t>
            </a:r>
          </a:p>
          <a:p>
            <a:r>
              <a:rPr lang="ru-RU" dirty="0" smtClean="0"/>
              <a:t>Журнал </a:t>
            </a:r>
            <a:r>
              <a:rPr lang="ru-RU" dirty="0" err="1" smtClean="0"/>
              <a:t>учета</a:t>
            </a:r>
            <a:r>
              <a:rPr lang="ru-RU" dirty="0" smtClean="0"/>
              <a:t> заключений специалистов и коллегиальных заключений</a:t>
            </a:r>
          </a:p>
          <a:p>
            <a:r>
              <a:rPr lang="ru-RU" dirty="0" smtClean="0"/>
              <a:t>Карты обучающихся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643538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165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Деятельность ПМП консилиума в образовательной организации</vt:lpstr>
      <vt:lpstr>На что опираться?</vt:lpstr>
      <vt:lpstr>ПМП консилиум</vt:lpstr>
      <vt:lpstr>Задачи деятельности консилиума</vt:lpstr>
      <vt:lpstr>Регламент работы </vt:lpstr>
      <vt:lpstr>Документация консилиума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ПМП консилиума в образовательной организации</dc:title>
  <dc:creator>АМА</dc:creator>
  <cp:lastModifiedBy>MBDOU204_2</cp:lastModifiedBy>
  <cp:revision>8</cp:revision>
  <dcterms:created xsi:type="dcterms:W3CDTF">2018-11-14T02:34:24Z</dcterms:created>
  <dcterms:modified xsi:type="dcterms:W3CDTF">2018-11-19T03:49:01Z</dcterms:modified>
</cp:coreProperties>
</file>